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Reggae One" panose="020B0604020202020204" charset="-128"/>
      <p:regular r:id="rId39"/>
    </p:embeddedFont>
    <p:embeddedFont>
      <p:font typeface="Poppins" panose="00000500000000000000" pitchFamily="2" charset="0"/>
      <p:regular r:id="rId40"/>
      <p:bold r:id="rId41"/>
      <p:italic r:id="rId42"/>
      <p:boldItalic r:id="rId43"/>
    </p:embeddedFont>
    <p:embeddedFont>
      <p:font typeface="Roboto Condensed" panose="02000000000000000000" pitchFamily="2" charset="0"/>
      <p:regular r:id="rId44"/>
    </p:embeddedFont>
    <p:embeddedFont>
      <p:font typeface="Roboto Condensed Light" panose="02000000000000000000" pitchFamily="2" charset="0"/>
      <p:regular r:id="rId45"/>
    </p:embeddedFont>
    <p:embeddedFont>
      <p:font typeface="Roboto Mono" panose="00000009000000000000" pitchFamily="49" charset="0"/>
      <p:regular r:id="rId46"/>
    </p:embeddedFont>
    <p:embeddedFont>
      <p:font typeface="Space Mon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jXYDfT0UjrT7c4k/36P+h+V3RN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1157"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072c6be7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072c6be79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072c6be797_1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072c6be797_1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rgbClr val="E20030"/>
            </a:gs>
            <a:gs pos="100000">
              <a:srgbClr val="00216E"/>
            </a:gs>
          </a:gsLst>
          <a:lin ang="13500032" scaled="0"/>
        </a:gradFill>
        <a:effectLst/>
      </p:bgPr>
    </p:bg>
    <p:spTree>
      <p:nvGrpSpPr>
        <p:cNvPr id="1" name="Shape 9"/>
        <p:cNvGrpSpPr/>
        <p:nvPr/>
      </p:nvGrpSpPr>
      <p:grpSpPr>
        <a:xfrm>
          <a:off x="0" y="0"/>
          <a:ext cx="0" cy="0"/>
          <a:chOff x="0" y="0"/>
          <a:chExt cx="0" cy="0"/>
        </a:xfrm>
      </p:grpSpPr>
      <p:grpSp>
        <p:nvGrpSpPr>
          <p:cNvPr id="10" name="Google Shape;10;p36"/>
          <p:cNvGrpSpPr/>
          <p:nvPr/>
        </p:nvGrpSpPr>
        <p:grpSpPr>
          <a:xfrm flipH="1">
            <a:off x="564610" y="-142025"/>
            <a:ext cx="6563681" cy="5427560"/>
            <a:chOff x="1727035" y="-142050"/>
            <a:chExt cx="6563681" cy="5427560"/>
          </a:xfrm>
        </p:grpSpPr>
        <p:sp>
          <p:nvSpPr>
            <p:cNvPr id="11" name="Google Shape;11;p36"/>
            <p:cNvSpPr/>
            <p:nvPr/>
          </p:nvSpPr>
          <p:spPr>
            <a:xfrm>
              <a:off x="2243839"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6"/>
            <p:cNvSpPr/>
            <p:nvPr/>
          </p:nvSpPr>
          <p:spPr>
            <a:xfrm>
              <a:off x="1727035"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13;p36"/>
          <p:cNvSpPr/>
          <p:nvPr/>
        </p:nvSpPr>
        <p:spPr>
          <a:xfrm>
            <a:off x="1600200" y="-142050"/>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6"/>
          <p:cNvSpPr txBox="1">
            <a:spLocks noGrp="1"/>
          </p:cNvSpPr>
          <p:nvPr>
            <p:ph type="title"/>
          </p:nvPr>
        </p:nvSpPr>
        <p:spPr>
          <a:xfrm>
            <a:off x="2382325" y="1331550"/>
            <a:ext cx="6048600" cy="24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5" name="Google Shape;15;p36"/>
          <p:cNvSpPr/>
          <p:nvPr/>
        </p:nvSpPr>
        <p:spPr>
          <a:xfrm flipH="1">
            <a:off x="200919" y="337371"/>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16862"/>
                </a:srgbClr>
              </a:gs>
              <a:gs pos="48000">
                <a:srgbClr val="E20030">
                  <a:alpha val="11764"/>
                </a:srgbClr>
              </a:gs>
              <a:gs pos="100000">
                <a:srgbClr val="E20030">
                  <a:alpha val="40392"/>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6"/>
          <p:cNvSpPr/>
          <p:nvPr/>
        </p:nvSpPr>
        <p:spPr>
          <a:xfrm flipH="1">
            <a:off x="-633353" y="3748900"/>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6"/>
          <p:cNvSpPr/>
          <p:nvPr/>
        </p:nvSpPr>
        <p:spPr>
          <a:xfrm flipH="1">
            <a:off x="713233" y="-849787"/>
            <a:ext cx="2053042" cy="184254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16862"/>
                </a:srgbClr>
              </a:gs>
              <a:gs pos="100000">
                <a:srgbClr val="E20030">
                  <a:alpha val="40392"/>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6"/>
          <p:cNvSpPr/>
          <p:nvPr/>
        </p:nvSpPr>
        <p:spPr>
          <a:xfrm>
            <a:off x="7775507"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08014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6"/>
          <p:cNvSpPr/>
          <p:nvPr/>
        </p:nvSpPr>
        <p:spPr>
          <a:xfrm>
            <a:off x="4872025" y="4256762"/>
            <a:ext cx="1452900" cy="1452900"/>
          </a:xfrm>
          <a:prstGeom prst="donut">
            <a:avLst>
              <a:gd name="adj" fmla="val 1199"/>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5">
    <p:bg>
      <p:bgPr>
        <a:gradFill>
          <a:gsLst>
            <a:gs pos="0">
              <a:srgbClr val="E20030"/>
            </a:gs>
            <a:gs pos="100000">
              <a:srgbClr val="00216E"/>
            </a:gs>
          </a:gsLst>
          <a:lin ang="2698631" scaled="0"/>
        </a:gradFill>
        <a:effectLst/>
      </p:bgPr>
    </p:bg>
    <p:spTree>
      <p:nvGrpSpPr>
        <p:cNvPr id="1" name="Shape 106"/>
        <p:cNvGrpSpPr/>
        <p:nvPr/>
      </p:nvGrpSpPr>
      <p:grpSpPr>
        <a:xfrm>
          <a:off x="0" y="0"/>
          <a:ext cx="0" cy="0"/>
          <a:chOff x="0" y="0"/>
          <a:chExt cx="0" cy="0"/>
        </a:xfrm>
      </p:grpSpPr>
      <p:sp>
        <p:nvSpPr>
          <p:cNvPr id="107" name="Google Shape;107;p45"/>
          <p:cNvSpPr/>
          <p:nvPr/>
        </p:nvSpPr>
        <p:spPr>
          <a:xfrm>
            <a:off x="3117197"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5"/>
          <p:cNvSpPr/>
          <p:nvPr/>
        </p:nvSpPr>
        <p:spPr>
          <a:xfrm>
            <a:off x="2579168"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5"/>
          <p:cNvSpPr/>
          <p:nvPr/>
        </p:nvSpPr>
        <p:spPr>
          <a:xfrm flipH="1">
            <a:off x="-1751925"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5"/>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111" name="Google Shape;111;p45"/>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45"/>
          <p:cNvSpPr/>
          <p:nvPr/>
        </p:nvSpPr>
        <p:spPr>
          <a:xfrm>
            <a:off x="7719153" y="5394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5"/>
          <p:cNvSpPr/>
          <p:nvPr/>
        </p:nvSpPr>
        <p:spPr>
          <a:xfrm rot="10800000" flipH="1">
            <a:off x="7063109" y="175320"/>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5"/>
          <p:cNvSpPr/>
          <p:nvPr/>
        </p:nvSpPr>
        <p:spPr>
          <a:xfrm>
            <a:off x="7585412" y="3505813"/>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5"/>
          <p:cNvSpPr txBox="1">
            <a:spLocks noGrp="1"/>
          </p:cNvSpPr>
          <p:nvPr>
            <p:ph type="sldNum" idx="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116" name="Google Shape;116;p45"/>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7" name="Google Shape;117;p45"/>
          <p:cNvSpPr/>
          <p:nvPr/>
        </p:nvSpPr>
        <p:spPr>
          <a:xfrm>
            <a:off x="-412372" y="44479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5"/>
          <p:cNvSpPr/>
          <p:nvPr/>
        </p:nvSpPr>
        <p:spPr>
          <a:xfrm rot="10800000" flipH="1">
            <a:off x="864009" y="4907370"/>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350003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E20030"/>
            </a:gs>
            <a:gs pos="100000">
              <a:srgbClr val="00216E"/>
            </a:gs>
          </a:gsLst>
          <a:lin ang="2700006" scaled="0"/>
        </a:gradFill>
        <a:effectLst/>
      </p:bgPr>
    </p:bg>
    <p:spTree>
      <p:nvGrpSpPr>
        <p:cNvPr id="1" name="Shape 119"/>
        <p:cNvGrpSpPr/>
        <p:nvPr/>
      </p:nvGrpSpPr>
      <p:grpSpPr>
        <a:xfrm>
          <a:off x="0" y="0"/>
          <a:ext cx="0" cy="0"/>
          <a:chOff x="0" y="0"/>
          <a:chExt cx="0" cy="0"/>
        </a:xfrm>
      </p:grpSpPr>
      <p:sp>
        <p:nvSpPr>
          <p:cNvPr id="120" name="Google Shape;120;p46"/>
          <p:cNvSpPr/>
          <p:nvPr/>
        </p:nvSpPr>
        <p:spPr>
          <a:xfrm>
            <a:off x="2138448" y="-142087"/>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6"/>
          <p:cNvSpPr/>
          <p:nvPr/>
        </p:nvSpPr>
        <p:spPr>
          <a:xfrm>
            <a:off x="1626235"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6"/>
          <p:cNvSpPr/>
          <p:nvPr/>
        </p:nvSpPr>
        <p:spPr>
          <a:xfrm>
            <a:off x="-2708462" y="-142050"/>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6"/>
          <p:cNvSpPr/>
          <p:nvPr/>
        </p:nvSpPr>
        <p:spPr>
          <a:xfrm>
            <a:off x="223500" y="-548699"/>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6"/>
          <p:cNvSpPr/>
          <p:nvPr/>
        </p:nvSpPr>
        <p:spPr>
          <a:xfrm>
            <a:off x="2870975" y="4401125"/>
            <a:ext cx="1539000" cy="15390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6"/>
          <p:cNvSpPr/>
          <p:nvPr/>
        </p:nvSpPr>
        <p:spPr>
          <a:xfrm>
            <a:off x="7341275"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6"/>
          <p:cNvSpPr/>
          <p:nvPr/>
        </p:nvSpPr>
        <p:spPr>
          <a:xfrm flipH="1">
            <a:off x="7673100" y="36257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46"/>
          <p:cNvSpPr/>
          <p:nvPr/>
        </p:nvSpPr>
        <p:spPr>
          <a:xfrm flipH="1">
            <a:off x="8255925" y="337371"/>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6"/>
          <p:cNvSpPr/>
          <p:nvPr/>
        </p:nvSpPr>
        <p:spPr>
          <a:xfrm flipH="1">
            <a:off x="8510411" y="1987905"/>
            <a:ext cx="1631789" cy="146443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6"/>
          <p:cNvSpPr txBox="1">
            <a:spLocks noGrp="1"/>
          </p:cNvSpPr>
          <p:nvPr>
            <p:ph type="ctrTitle"/>
          </p:nvPr>
        </p:nvSpPr>
        <p:spPr>
          <a:xfrm>
            <a:off x="713225" y="1772700"/>
            <a:ext cx="5405100" cy="159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5500">
                <a:latin typeface="Space Mono"/>
                <a:ea typeface="Space Mono"/>
                <a:cs typeface="Space Mono"/>
                <a:sym typeface="Space Mon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0" name="Google Shape;130;p46"/>
          <p:cNvSpPr txBox="1">
            <a:spLocks noGrp="1"/>
          </p:cNvSpPr>
          <p:nvPr>
            <p:ph type="subTitle" idx="1"/>
          </p:nvPr>
        </p:nvSpPr>
        <p:spPr>
          <a:xfrm>
            <a:off x="713225" y="3668063"/>
            <a:ext cx="3016800" cy="68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600">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1" name="Google Shape;131;p46"/>
          <p:cNvSpPr txBox="1">
            <a:spLocks noGrp="1"/>
          </p:cNvSpPr>
          <p:nvPr>
            <p:ph type="ctrTitle" idx="2"/>
          </p:nvPr>
        </p:nvSpPr>
        <p:spPr>
          <a:xfrm>
            <a:off x="708400" y="851575"/>
            <a:ext cx="1281000" cy="36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1600">
                <a:solidFill>
                  <a:schemeClr val="dk2"/>
                </a:solidFill>
                <a:latin typeface="Space Mono"/>
                <a:ea typeface="Space Mono"/>
                <a:cs typeface="Space Mono"/>
                <a:sym typeface="Space Mon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E20030"/>
            </a:gs>
            <a:gs pos="100000">
              <a:srgbClr val="00216E"/>
            </a:gs>
          </a:gsLst>
          <a:lin ang="13500032" scaled="0"/>
        </a:gradFill>
        <a:effectLst/>
      </p:bgPr>
    </p:bg>
    <p:spTree>
      <p:nvGrpSpPr>
        <p:cNvPr id="1" name="Shape 132"/>
        <p:cNvGrpSpPr/>
        <p:nvPr/>
      </p:nvGrpSpPr>
      <p:grpSpPr>
        <a:xfrm>
          <a:off x="0" y="0"/>
          <a:ext cx="0" cy="0"/>
          <a:chOff x="0" y="0"/>
          <a:chExt cx="0" cy="0"/>
        </a:xfrm>
      </p:grpSpPr>
      <p:sp>
        <p:nvSpPr>
          <p:cNvPr id="133" name="Google Shape;133;p47"/>
          <p:cNvSpPr txBox="1">
            <a:spLocks noGrp="1"/>
          </p:cNvSpPr>
          <p:nvPr>
            <p:ph type="title"/>
          </p:nvPr>
        </p:nvSpPr>
        <p:spPr>
          <a:xfrm>
            <a:off x="713225" y="2449335"/>
            <a:ext cx="4130100" cy="94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53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4" name="Google Shape;134;p47"/>
          <p:cNvSpPr txBox="1">
            <a:spLocks noGrp="1"/>
          </p:cNvSpPr>
          <p:nvPr>
            <p:ph type="title" idx="2"/>
          </p:nvPr>
        </p:nvSpPr>
        <p:spPr>
          <a:xfrm>
            <a:off x="713225" y="986040"/>
            <a:ext cx="2125500" cy="117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0"/>
              <a:buNone/>
              <a:defRPr sz="12000">
                <a:solidFill>
                  <a:schemeClr val="dk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35" name="Google Shape;135;p47"/>
          <p:cNvSpPr txBox="1">
            <a:spLocks noGrp="1"/>
          </p:cNvSpPr>
          <p:nvPr>
            <p:ph type="subTitle" idx="1"/>
          </p:nvPr>
        </p:nvSpPr>
        <p:spPr>
          <a:xfrm>
            <a:off x="713225" y="3459360"/>
            <a:ext cx="2891700" cy="69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136" name="Google Shape;136;p47"/>
          <p:cNvGrpSpPr/>
          <p:nvPr/>
        </p:nvGrpSpPr>
        <p:grpSpPr>
          <a:xfrm>
            <a:off x="4460295" y="-142030"/>
            <a:ext cx="6564681" cy="5427560"/>
            <a:chOff x="511350" y="-142050"/>
            <a:chExt cx="6564681" cy="5427560"/>
          </a:xfrm>
        </p:grpSpPr>
        <p:sp>
          <p:nvSpPr>
            <p:cNvPr id="137" name="Google Shape;137;p47"/>
            <p:cNvSpPr/>
            <p:nvPr/>
          </p:nvSpPr>
          <p:spPr>
            <a:xfrm flipH="1">
              <a:off x="51135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47"/>
            <p:cNvSpPr/>
            <p:nvPr/>
          </p:nvSpPr>
          <p:spPr>
            <a:xfrm flipH="1">
              <a:off x="102915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47"/>
          <p:cNvSpPr/>
          <p:nvPr/>
        </p:nvSpPr>
        <p:spPr>
          <a:xfrm>
            <a:off x="5495900"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7"/>
          <p:cNvSpPr/>
          <p:nvPr/>
        </p:nvSpPr>
        <p:spPr>
          <a:xfrm>
            <a:off x="3594032"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47"/>
          <p:cNvSpPr/>
          <p:nvPr/>
        </p:nvSpPr>
        <p:spPr>
          <a:xfrm flipH="1">
            <a:off x="7417494" y="36257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47"/>
          <p:cNvSpPr/>
          <p:nvPr/>
        </p:nvSpPr>
        <p:spPr>
          <a:xfrm flipH="1">
            <a:off x="6971556" y="174321"/>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08014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47"/>
          <p:cNvSpPr/>
          <p:nvPr/>
        </p:nvSpPr>
        <p:spPr>
          <a:xfrm>
            <a:off x="8430785" y="1413851"/>
            <a:ext cx="1419951" cy="127520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E20030"/>
            </a:gs>
            <a:gs pos="100000">
              <a:srgbClr val="00216E"/>
            </a:gs>
          </a:gsLst>
          <a:lin ang="2698631" scaled="0"/>
        </a:gradFill>
        <a:effectLst/>
      </p:bgPr>
    </p:bg>
    <p:spTree>
      <p:nvGrpSpPr>
        <p:cNvPr id="1" name="Shape 144"/>
        <p:cNvGrpSpPr/>
        <p:nvPr/>
      </p:nvGrpSpPr>
      <p:grpSpPr>
        <a:xfrm>
          <a:off x="0" y="0"/>
          <a:ext cx="0" cy="0"/>
          <a:chOff x="0" y="0"/>
          <a:chExt cx="0" cy="0"/>
        </a:xfrm>
      </p:grpSpPr>
      <p:grpSp>
        <p:nvGrpSpPr>
          <p:cNvPr id="145" name="Google Shape;145;p48"/>
          <p:cNvGrpSpPr/>
          <p:nvPr/>
        </p:nvGrpSpPr>
        <p:grpSpPr>
          <a:xfrm>
            <a:off x="2014734" y="-142025"/>
            <a:ext cx="6564656" cy="5427560"/>
            <a:chOff x="1724085" y="-142050"/>
            <a:chExt cx="6564656" cy="5427560"/>
          </a:xfrm>
        </p:grpSpPr>
        <p:sp>
          <p:nvSpPr>
            <p:cNvPr id="146" name="Google Shape;146;p48"/>
            <p:cNvSpPr/>
            <p:nvPr/>
          </p:nvSpPr>
          <p:spPr>
            <a:xfrm>
              <a:off x="224186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8"/>
            <p:cNvSpPr/>
            <p:nvPr/>
          </p:nvSpPr>
          <p:spPr>
            <a:xfrm>
              <a:off x="1724085"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p48"/>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8"/>
          <p:cNvSpPr/>
          <p:nvPr/>
        </p:nvSpPr>
        <p:spPr>
          <a:xfrm flipH="1">
            <a:off x="-2316375"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8"/>
          <p:cNvSpPr txBox="1">
            <a:spLocks noGrp="1"/>
          </p:cNvSpPr>
          <p:nvPr>
            <p:ph type="title"/>
          </p:nvPr>
        </p:nvSpPr>
        <p:spPr>
          <a:xfrm>
            <a:off x="713225" y="1407000"/>
            <a:ext cx="4746600" cy="77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51" name="Google Shape;151;p48"/>
          <p:cNvSpPr txBox="1">
            <a:spLocks noGrp="1"/>
          </p:cNvSpPr>
          <p:nvPr>
            <p:ph type="subTitle" idx="1"/>
          </p:nvPr>
        </p:nvSpPr>
        <p:spPr>
          <a:xfrm>
            <a:off x="713225" y="2272825"/>
            <a:ext cx="4746600" cy="13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2" name="Google Shape;152;p48"/>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153" name="Google Shape;153;p48"/>
          <p:cNvSpPr/>
          <p:nvPr/>
        </p:nvSpPr>
        <p:spPr>
          <a:xfrm>
            <a:off x="-288600" y="3991025"/>
            <a:ext cx="1619400" cy="16194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8"/>
          <p:cNvSpPr/>
          <p:nvPr/>
        </p:nvSpPr>
        <p:spPr>
          <a:xfrm>
            <a:off x="7988360" y="-648249"/>
            <a:ext cx="1655500" cy="148571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5"/>
        <p:cNvGrpSpPr/>
        <p:nvPr/>
      </p:nvGrpSpPr>
      <p:grpSpPr>
        <a:xfrm>
          <a:off x="0" y="0"/>
          <a:ext cx="0" cy="0"/>
          <a:chOff x="0" y="0"/>
          <a:chExt cx="0" cy="0"/>
        </a:xfrm>
      </p:grpSpPr>
      <p:sp>
        <p:nvSpPr>
          <p:cNvPr id="156" name="Google Shape;156;p49"/>
          <p:cNvSpPr txBox="1">
            <a:spLocks noGrp="1"/>
          </p:cNvSpPr>
          <p:nvPr>
            <p:ph type="body" idx="1"/>
          </p:nvPr>
        </p:nvSpPr>
        <p:spPr>
          <a:xfrm>
            <a:off x="2566344" y="1877375"/>
            <a:ext cx="4011300" cy="1388700"/>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3200">
                <a:solidFill>
                  <a:schemeClr val="dk2"/>
                </a:solidFill>
                <a:latin typeface="Space Mono"/>
                <a:ea typeface="Space Mono"/>
                <a:cs typeface="Space Mono"/>
                <a:sym typeface="Space Mono"/>
              </a:defRPr>
            </a:lvl1pPr>
          </a:lstStyle>
          <a:p>
            <a:endParaRPr/>
          </a:p>
        </p:txBody>
      </p:sp>
      <p:sp>
        <p:nvSpPr>
          <p:cNvPr id="157" name="Google Shape;157;p49"/>
          <p:cNvSpPr/>
          <p:nvPr/>
        </p:nvSpPr>
        <p:spPr>
          <a:xfrm>
            <a:off x="-145175" y="4002525"/>
            <a:ext cx="1092600" cy="10926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E20030"/>
            </a:gs>
            <a:gs pos="100000">
              <a:srgbClr val="00216E"/>
            </a:gs>
          </a:gsLst>
          <a:lin ang="2698631" scaled="0"/>
        </a:gradFill>
        <a:effectLst/>
      </p:bgPr>
    </p:bg>
    <p:spTree>
      <p:nvGrpSpPr>
        <p:cNvPr id="1" name="Shape 158"/>
        <p:cNvGrpSpPr/>
        <p:nvPr/>
      </p:nvGrpSpPr>
      <p:grpSpPr>
        <a:xfrm>
          <a:off x="0" y="0"/>
          <a:ext cx="0" cy="0"/>
          <a:chOff x="0" y="0"/>
          <a:chExt cx="0" cy="0"/>
        </a:xfrm>
      </p:grpSpPr>
      <p:sp>
        <p:nvSpPr>
          <p:cNvPr id="159" name="Google Shape;159;p50"/>
          <p:cNvSpPr/>
          <p:nvPr/>
        </p:nvSpPr>
        <p:spPr>
          <a:xfrm>
            <a:off x="-431172" y="-328528"/>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40392"/>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50"/>
          <p:cNvSpPr/>
          <p:nvPr/>
        </p:nvSpPr>
        <p:spPr>
          <a:xfrm flipH="1">
            <a:off x="0" y="-142087"/>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0"/>
          <p:cNvSpPr/>
          <p:nvPr/>
        </p:nvSpPr>
        <p:spPr>
          <a:xfrm flipH="1">
            <a:off x="53240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0"/>
          <p:cNvSpPr/>
          <p:nvPr/>
        </p:nvSpPr>
        <p:spPr>
          <a:xfrm>
            <a:off x="1035600" y="-142050"/>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0"/>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50"/>
          <p:cNvSpPr txBox="1">
            <a:spLocks noGrp="1"/>
          </p:cNvSpPr>
          <p:nvPr>
            <p:ph type="title" hasCustomPrompt="1"/>
          </p:nvPr>
        </p:nvSpPr>
        <p:spPr>
          <a:xfrm>
            <a:off x="2010900" y="1549200"/>
            <a:ext cx="6419700" cy="143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0"/>
              <a:buNone/>
              <a:defRPr sz="10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5" name="Google Shape;165;p50"/>
          <p:cNvSpPr txBox="1">
            <a:spLocks noGrp="1"/>
          </p:cNvSpPr>
          <p:nvPr>
            <p:ph type="sldNum" idx="12"/>
          </p:nvPr>
        </p:nvSpPr>
        <p:spPr>
          <a:xfrm>
            <a:off x="8472449" y="4615826"/>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166" name="Google Shape;166;p50"/>
          <p:cNvSpPr txBox="1">
            <a:spLocks noGrp="1"/>
          </p:cNvSpPr>
          <p:nvPr>
            <p:ph type="subTitle" idx="1"/>
          </p:nvPr>
        </p:nvSpPr>
        <p:spPr>
          <a:xfrm>
            <a:off x="2011091" y="3139800"/>
            <a:ext cx="6419700" cy="45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7" name="Google Shape;167;p50"/>
          <p:cNvSpPr/>
          <p:nvPr/>
        </p:nvSpPr>
        <p:spPr>
          <a:xfrm>
            <a:off x="8150174" y="-71475"/>
            <a:ext cx="1036592" cy="930696"/>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0"/>
          <p:cNvSpPr/>
          <p:nvPr/>
        </p:nvSpPr>
        <p:spPr>
          <a:xfrm>
            <a:off x="4553483" y="-669473"/>
            <a:ext cx="1945080" cy="1745867"/>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50"/>
          <p:cNvSpPr/>
          <p:nvPr/>
        </p:nvSpPr>
        <p:spPr>
          <a:xfrm flipH="1">
            <a:off x="87744" y="3583389"/>
            <a:ext cx="1642131" cy="147394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E20030"/>
            </a:gs>
            <a:gs pos="100000">
              <a:srgbClr val="00216E"/>
            </a:gs>
          </a:gsLst>
          <a:lin ang="2698631" scaled="0"/>
        </a:gradFill>
        <a:effectLst/>
      </p:bgPr>
    </p:bg>
    <p:spTree>
      <p:nvGrpSpPr>
        <p:cNvPr id="1" name="Shape 171"/>
        <p:cNvGrpSpPr/>
        <p:nvPr/>
      </p:nvGrpSpPr>
      <p:grpSpPr>
        <a:xfrm>
          <a:off x="0" y="0"/>
          <a:ext cx="0" cy="0"/>
          <a:chOff x="0" y="0"/>
          <a:chExt cx="0" cy="0"/>
        </a:xfrm>
      </p:grpSpPr>
      <p:sp>
        <p:nvSpPr>
          <p:cNvPr id="172" name="Google Shape;172;p52"/>
          <p:cNvSpPr/>
          <p:nvPr/>
        </p:nvSpPr>
        <p:spPr>
          <a:xfrm flipH="1">
            <a:off x="564600"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52"/>
          <p:cNvSpPr/>
          <p:nvPr/>
        </p:nvSpPr>
        <p:spPr>
          <a:xfrm flipH="1">
            <a:off x="1082404" y="-142087"/>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52"/>
          <p:cNvSpPr/>
          <p:nvPr/>
        </p:nvSpPr>
        <p:spPr>
          <a:xfrm>
            <a:off x="1600200" y="-142050"/>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52"/>
          <p:cNvSpPr/>
          <p:nvPr/>
        </p:nvSpPr>
        <p:spPr>
          <a:xfrm flipH="1">
            <a:off x="902146"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2"/>
          <p:cNvSpPr/>
          <p:nvPr/>
        </p:nvSpPr>
        <p:spPr>
          <a:xfrm>
            <a:off x="65235" y="36257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52"/>
          <p:cNvSpPr/>
          <p:nvPr/>
        </p:nvSpPr>
        <p:spPr>
          <a:xfrm>
            <a:off x="404446" y="337371"/>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52"/>
          <p:cNvSpPr/>
          <p:nvPr/>
        </p:nvSpPr>
        <p:spPr>
          <a:xfrm flipH="1">
            <a:off x="-517804" y="1331476"/>
            <a:ext cx="1419951" cy="127520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52"/>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52"/>
          <p:cNvSpPr txBox="1">
            <a:spLocks noGrp="1"/>
          </p:cNvSpPr>
          <p:nvPr>
            <p:ph type="title"/>
          </p:nvPr>
        </p:nvSpPr>
        <p:spPr>
          <a:xfrm>
            <a:off x="2354575" y="539500"/>
            <a:ext cx="6076200" cy="53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1" name="Google Shape;181;p52"/>
          <p:cNvSpPr txBox="1">
            <a:spLocks noGrp="1"/>
          </p:cNvSpPr>
          <p:nvPr>
            <p:ph type="title" idx="2"/>
          </p:nvPr>
        </p:nvSpPr>
        <p:spPr>
          <a:xfrm>
            <a:off x="4555525" y="1851013"/>
            <a:ext cx="659400" cy="38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dk2"/>
                </a:solidFill>
              </a:defRPr>
            </a:lvl1pPr>
            <a:lvl2pPr lvl="1"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182" name="Google Shape;182;p52"/>
          <p:cNvSpPr txBox="1">
            <a:spLocks noGrp="1"/>
          </p:cNvSpPr>
          <p:nvPr>
            <p:ph type="title" idx="3"/>
          </p:nvPr>
        </p:nvSpPr>
        <p:spPr>
          <a:xfrm>
            <a:off x="7584174" y="1851013"/>
            <a:ext cx="659400" cy="38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dk2"/>
                </a:solidFill>
              </a:defRPr>
            </a:lvl1pPr>
            <a:lvl2pPr lvl="1"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183" name="Google Shape;183;p52"/>
          <p:cNvSpPr txBox="1">
            <a:spLocks noGrp="1"/>
          </p:cNvSpPr>
          <p:nvPr>
            <p:ph type="title" idx="4"/>
          </p:nvPr>
        </p:nvSpPr>
        <p:spPr>
          <a:xfrm>
            <a:off x="4555525" y="3407925"/>
            <a:ext cx="659400" cy="38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dk2"/>
                </a:solidFill>
              </a:defRPr>
            </a:lvl1pPr>
            <a:lvl2pPr lvl="1"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184" name="Google Shape;184;p52"/>
          <p:cNvSpPr txBox="1">
            <a:spLocks noGrp="1"/>
          </p:cNvSpPr>
          <p:nvPr>
            <p:ph type="title" idx="5"/>
          </p:nvPr>
        </p:nvSpPr>
        <p:spPr>
          <a:xfrm>
            <a:off x="7584174" y="3408800"/>
            <a:ext cx="659400" cy="38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solidFill>
                  <a:schemeClr val="dk2"/>
                </a:solidFill>
              </a:defRPr>
            </a:lvl1pPr>
            <a:lvl2pPr lvl="1"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185" name="Google Shape;185;p52"/>
          <p:cNvSpPr txBox="1">
            <a:spLocks noGrp="1"/>
          </p:cNvSpPr>
          <p:nvPr>
            <p:ph type="subTitle" idx="1"/>
          </p:nvPr>
        </p:nvSpPr>
        <p:spPr>
          <a:xfrm>
            <a:off x="2485738" y="3012858"/>
            <a:ext cx="1862400" cy="388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186" name="Google Shape;186;p52"/>
          <p:cNvSpPr txBox="1">
            <a:spLocks noGrp="1"/>
          </p:cNvSpPr>
          <p:nvPr>
            <p:ph type="subTitle" idx="6"/>
          </p:nvPr>
        </p:nvSpPr>
        <p:spPr>
          <a:xfrm>
            <a:off x="5515449" y="3012857"/>
            <a:ext cx="1862400" cy="388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187" name="Google Shape;187;p52"/>
          <p:cNvSpPr txBox="1">
            <a:spLocks noGrp="1"/>
          </p:cNvSpPr>
          <p:nvPr>
            <p:ph type="subTitle" idx="7"/>
          </p:nvPr>
        </p:nvSpPr>
        <p:spPr>
          <a:xfrm>
            <a:off x="2485750" y="3504750"/>
            <a:ext cx="1862400" cy="687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8" name="Google Shape;188;p52"/>
          <p:cNvSpPr txBox="1">
            <a:spLocks noGrp="1"/>
          </p:cNvSpPr>
          <p:nvPr>
            <p:ph type="subTitle" idx="8"/>
          </p:nvPr>
        </p:nvSpPr>
        <p:spPr>
          <a:xfrm>
            <a:off x="5515451" y="3501688"/>
            <a:ext cx="1862400" cy="687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9" name="Google Shape;189;p52"/>
          <p:cNvSpPr txBox="1">
            <a:spLocks noGrp="1"/>
          </p:cNvSpPr>
          <p:nvPr>
            <p:ph type="subTitle" idx="9"/>
          </p:nvPr>
        </p:nvSpPr>
        <p:spPr>
          <a:xfrm>
            <a:off x="2485738" y="1454475"/>
            <a:ext cx="1862400" cy="388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190" name="Google Shape;190;p52"/>
          <p:cNvSpPr txBox="1">
            <a:spLocks noGrp="1"/>
          </p:cNvSpPr>
          <p:nvPr>
            <p:ph type="subTitle" idx="13"/>
          </p:nvPr>
        </p:nvSpPr>
        <p:spPr>
          <a:xfrm>
            <a:off x="5515449" y="1454475"/>
            <a:ext cx="1862400" cy="388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191" name="Google Shape;191;p52"/>
          <p:cNvSpPr txBox="1">
            <a:spLocks noGrp="1"/>
          </p:cNvSpPr>
          <p:nvPr>
            <p:ph type="subTitle" idx="14"/>
          </p:nvPr>
        </p:nvSpPr>
        <p:spPr>
          <a:xfrm>
            <a:off x="2485750" y="1945451"/>
            <a:ext cx="1862400" cy="687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2" name="Google Shape;192;p52"/>
          <p:cNvSpPr txBox="1">
            <a:spLocks noGrp="1"/>
          </p:cNvSpPr>
          <p:nvPr>
            <p:ph type="subTitle" idx="15"/>
          </p:nvPr>
        </p:nvSpPr>
        <p:spPr>
          <a:xfrm>
            <a:off x="5515450" y="1945450"/>
            <a:ext cx="1862400" cy="687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3" name="Google Shape;193;p52"/>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CUSTOM_8">
    <p:bg>
      <p:bgPr>
        <a:gradFill>
          <a:gsLst>
            <a:gs pos="0">
              <a:srgbClr val="E20030"/>
            </a:gs>
            <a:gs pos="100000">
              <a:srgbClr val="00216E"/>
            </a:gs>
          </a:gsLst>
          <a:lin ang="13500032" scaled="0"/>
        </a:gradFill>
        <a:effectLst/>
      </p:bgPr>
    </p:bg>
    <p:spTree>
      <p:nvGrpSpPr>
        <p:cNvPr id="1" name="Shape 194"/>
        <p:cNvGrpSpPr/>
        <p:nvPr/>
      </p:nvGrpSpPr>
      <p:grpSpPr>
        <a:xfrm>
          <a:off x="0" y="0"/>
          <a:ext cx="0" cy="0"/>
          <a:chOff x="0" y="0"/>
          <a:chExt cx="0" cy="0"/>
        </a:xfrm>
      </p:grpSpPr>
      <p:sp>
        <p:nvSpPr>
          <p:cNvPr id="195" name="Google Shape;195;p53"/>
          <p:cNvSpPr/>
          <p:nvPr/>
        </p:nvSpPr>
        <p:spPr>
          <a:xfrm flipH="1">
            <a:off x="7"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3"/>
          <p:cNvSpPr/>
          <p:nvPr/>
        </p:nvSpPr>
        <p:spPr>
          <a:xfrm flipH="1">
            <a:off x="517811"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3"/>
          <p:cNvSpPr/>
          <p:nvPr/>
        </p:nvSpPr>
        <p:spPr>
          <a:xfrm>
            <a:off x="1035607"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3"/>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3"/>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200" name="Google Shape;200;p53"/>
          <p:cNvSpPr txBox="1">
            <a:spLocks noGrp="1"/>
          </p:cNvSpPr>
          <p:nvPr>
            <p:ph type="title"/>
          </p:nvPr>
        </p:nvSpPr>
        <p:spPr>
          <a:xfrm>
            <a:off x="2259175" y="3011550"/>
            <a:ext cx="6171600" cy="53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1" name="Google Shape;201;p53"/>
          <p:cNvSpPr txBox="1">
            <a:spLocks noGrp="1"/>
          </p:cNvSpPr>
          <p:nvPr>
            <p:ph type="subTitle" idx="1"/>
          </p:nvPr>
        </p:nvSpPr>
        <p:spPr>
          <a:xfrm>
            <a:off x="2259100" y="1593750"/>
            <a:ext cx="6171600" cy="1341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2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2" name="Google Shape;202;p53"/>
          <p:cNvSpPr/>
          <p:nvPr/>
        </p:nvSpPr>
        <p:spPr>
          <a:xfrm>
            <a:off x="287150" y="3581029"/>
            <a:ext cx="1412082" cy="1267457"/>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3"/>
          <p:cNvSpPr/>
          <p:nvPr/>
        </p:nvSpPr>
        <p:spPr>
          <a:xfrm>
            <a:off x="255812" y="1525534"/>
            <a:ext cx="811732" cy="72859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3"/>
          <p:cNvSpPr/>
          <p:nvPr/>
        </p:nvSpPr>
        <p:spPr>
          <a:xfrm>
            <a:off x="204344" y="83055"/>
            <a:ext cx="1494819" cy="1341494"/>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2">
    <p:bg>
      <p:bgPr>
        <a:gradFill>
          <a:gsLst>
            <a:gs pos="0">
              <a:srgbClr val="E20030"/>
            </a:gs>
            <a:gs pos="100000">
              <a:srgbClr val="00216E"/>
            </a:gs>
          </a:gsLst>
          <a:lin ang="13500032" scaled="0"/>
        </a:gradFill>
        <a:effectLst/>
      </p:bgPr>
    </p:bg>
    <p:spTree>
      <p:nvGrpSpPr>
        <p:cNvPr id="1" name="Shape 205"/>
        <p:cNvGrpSpPr/>
        <p:nvPr/>
      </p:nvGrpSpPr>
      <p:grpSpPr>
        <a:xfrm>
          <a:off x="0" y="0"/>
          <a:ext cx="0" cy="0"/>
          <a:chOff x="0" y="0"/>
          <a:chExt cx="0" cy="0"/>
        </a:xfrm>
      </p:grpSpPr>
      <p:sp>
        <p:nvSpPr>
          <p:cNvPr id="206" name="Google Shape;206;p54"/>
          <p:cNvSpPr/>
          <p:nvPr/>
        </p:nvSpPr>
        <p:spPr>
          <a:xfrm>
            <a:off x="3117197"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4"/>
          <p:cNvSpPr/>
          <p:nvPr/>
        </p:nvSpPr>
        <p:spPr>
          <a:xfrm>
            <a:off x="2599393"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4"/>
          <p:cNvSpPr/>
          <p:nvPr/>
        </p:nvSpPr>
        <p:spPr>
          <a:xfrm flipH="1">
            <a:off x="-1731700"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4"/>
          <p:cNvSpPr/>
          <p:nvPr/>
        </p:nvSpPr>
        <p:spPr>
          <a:xfrm>
            <a:off x="8430778" y="4279052"/>
            <a:ext cx="1479684" cy="1328362"/>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4"/>
          <p:cNvSpPr txBox="1">
            <a:spLocks noGrp="1"/>
          </p:cNvSpPr>
          <p:nvPr>
            <p:ph type="title"/>
          </p:nvPr>
        </p:nvSpPr>
        <p:spPr>
          <a:xfrm>
            <a:off x="2506950" y="2449346"/>
            <a:ext cx="4130100" cy="94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5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1" name="Google Shape;211;p54"/>
          <p:cNvSpPr txBox="1">
            <a:spLocks noGrp="1"/>
          </p:cNvSpPr>
          <p:nvPr>
            <p:ph type="title" idx="2"/>
          </p:nvPr>
        </p:nvSpPr>
        <p:spPr>
          <a:xfrm>
            <a:off x="3509250" y="1046551"/>
            <a:ext cx="2125500" cy="117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12" name="Google Shape;212;p54"/>
          <p:cNvSpPr txBox="1">
            <a:spLocks noGrp="1"/>
          </p:cNvSpPr>
          <p:nvPr>
            <p:ph type="subTitle" idx="1"/>
          </p:nvPr>
        </p:nvSpPr>
        <p:spPr>
          <a:xfrm>
            <a:off x="3193150" y="3398849"/>
            <a:ext cx="2757900" cy="698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E20030"/>
            </a:gs>
            <a:gs pos="100000">
              <a:srgbClr val="00216E"/>
            </a:gs>
          </a:gsLst>
          <a:lin ang="2700006" scaled="0"/>
        </a:gradFill>
        <a:effectLst/>
      </p:bgPr>
    </p:bg>
    <p:spTree>
      <p:nvGrpSpPr>
        <p:cNvPr id="1" name="Shape 20"/>
        <p:cNvGrpSpPr/>
        <p:nvPr/>
      </p:nvGrpSpPr>
      <p:grpSpPr>
        <a:xfrm>
          <a:off x="0" y="0"/>
          <a:ext cx="0" cy="0"/>
          <a:chOff x="0" y="0"/>
          <a:chExt cx="0" cy="0"/>
        </a:xfrm>
      </p:grpSpPr>
      <p:sp>
        <p:nvSpPr>
          <p:cNvPr id="21" name="Google Shape;21;p37"/>
          <p:cNvSpPr/>
          <p:nvPr/>
        </p:nvSpPr>
        <p:spPr>
          <a:xfrm>
            <a:off x="2435722"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7"/>
          <p:cNvSpPr/>
          <p:nvPr/>
        </p:nvSpPr>
        <p:spPr>
          <a:xfrm>
            <a:off x="1917918"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7"/>
          <p:cNvSpPr/>
          <p:nvPr/>
        </p:nvSpPr>
        <p:spPr>
          <a:xfrm flipH="1">
            <a:off x="-2413175"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7"/>
          <p:cNvSpPr/>
          <p:nvPr/>
        </p:nvSpPr>
        <p:spPr>
          <a:xfrm flipH="1">
            <a:off x="-164285" y="4291676"/>
            <a:ext cx="1389485" cy="1247616"/>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7"/>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7"/>
          <p:cNvSpPr txBox="1">
            <a:spLocks noGrp="1"/>
          </p:cNvSpPr>
          <p:nvPr>
            <p:ph type="body" idx="1"/>
          </p:nvPr>
        </p:nvSpPr>
        <p:spPr>
          <a:xfrm>
            <a:off x="713225" y="1472000"/>
            <a:ext cx="4837800" cy="2498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37"/>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28" name="Google Shape;28;p37"/>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37"/>
          <p:cNvSpPr/>
          <p:nvPr/>
        </p:nvSpPr>
        <p:spPr>
          <a:xfrm>
            <a:off x="6925856" y="277075"/>
            <a:ext cx="2053042" cy="184254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2">
  <p:cSld name="CUSTOM_2_1">
    <p:bg>
      <p:bgPr>
        <a:gradFill>
          <a:gsLst>
            <a:gs pos="0">
              <a:srgbClr val="E20030"/>
            </a:gs>
            <a:gs pos="100000">
              <a:srgbClr val="00216E"/>
            </a:gs>
          </a:gsLst>
          <a:lin ang="5400700" scaled="0"/>
        </a:gradFill>
        <a:effectLst/>
      </p:bgPr>
    </p:bg>
    <p:spTree>
      <p:nvGrpSpPr>
        <p:cNvPr id="1" name="Shape 213"/>
        <p:cNvGrpSpPr/>
        <p:nvPr/>
      </p:nvGrpSpPr>
      <p:grpSpPr>
        <a:xfrm>
          <a:off x="0" y="0"/>
          <a:ext cx="0" cy="0"/>
          <a:chOff x="0" y="0"/>
          <a:chExt cx="0" cy="0"/>
        </a:xfrm>
      </p:grpSpPr>
      <p:grpSp>
        <p:nvGrpSpPr>
          <p:cNvPr id="214" name="Google Shape;214;p55"/>
          <p:cNvGrpSpPr/>
          <p:nvPr/>
        </p:nvGrpSpPr>
        <p:grpSpPr>
          <a:xfrm>
            <a:off x="2102945" y="-142018"/>
            <a:ext cx="6564681" cy="5427560"/>
            <a:chOff x="502750" y="-142050"/>
            <a:chExt cx="6564681" cy="5427560"/>
          </a:xfrm>
        </p:grpSpPr>
        <p:sp>
          <p:nvSpPr>
            <p:cNvPr id="215" name="Google Shape;215;p55"/>
            <p:cNvSpPr/>
            <p:nvPr/>
          </p:nvSpPr>
          <p:spPr>
            <a:xfrm flipH="1">
              <a:off x="50275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5"/>
            <p:cNvSpPr/>
            <p:nvPr/>
          </p:nvSpPr>
          <p:spPr>
            <a:xfrm flipH="1">
              <a:off x="102055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7" name="Google Shape;217;p55"/>
          <p:cNvSpPr/>
          <p:nvPr/>
        </p:nvSpPr>
        <p:spPr>
          <a:xfrm>
            <a:off x="3138550"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5"/>
          <p:cNvSpPr txBox="1">
            <a:spLocks noGrp="1"/>
          </p:cNvSpPr>
          <p:nvPr>
            <p:ph type="title"/>
          </p:nvPr>
        </p:nvSpPr>
        <p:spPr>
          <a:xfrm>
            <a:off x="4300675" y="2449346"/>
            <a:ext cx="4130100" cy="94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5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9" name="Google Shape;219;p55"/>
          <p:cNvSpPr txBox="1">
            <a:spLocks noGrp="1"/>
          </p:cNvSpPr>
          <p:nvPr>
            <p:ph type="title" idx="2"/>
          </p:nvPr>
        </p:nvSpPr>
        <p:spPr>
          <a:xfrm>
            <a:off x="5302975" y="1046551"/>
            <a:ext cx="2125500" cy="117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20" name="Google Shape;220;p55"/>
          <p:cNvSpPr txBox="1">
            <a:spLocks noGrp="1"/>
          </p:cNvSpPr>
          <p:nvPr>
            <p:ph type="subTitle" idx="1"/>
          </p:nvPr>
        </p:nvSpPr>
        <p:spPr>
          <a:xfrm>
            <a:off x="4986875" y="3398849"/>
            <a:ext cx="2757900" cy="698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21" name="Google Shape;221;p55"/>
          <p:cNvSpPr/>
          <p:nvPr/>
        </p:nvSpPr>
        <p:spPr>
          <a:xfrm flipH="1">
            <a:off x="902146"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5"/>
          <p:cNvSpPr/>
          <p:nvPr/>
        </p:nvSpPr>
        <p:spPr>
          <a:xfrm>
            <a:off x="65235" y="36257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5"/>
          <p:cNvSpPr/>
          <p:nvPr/>
        </p:nvSpPr>
        <p:spPr>
          <a:xfrm>
            <a:off x="404446" y="337371"/>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5"/>
          <p:cNvSpPr/>
          <p:nvPr/>
        </p:nvSpPr>
        <p:spPr>
          <a:xfrm flipH="1">
            <a:off x="-364795" y="2220751"/>
            <a:ext cx="1444369" cy="129643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5"/>
          <p:cNvSpPr/>
          <p:nvPr/>
        </p:nvSpPr>
        <p:spPr>
          <a:xfrm>
            <a:off x="7924950" y="-632602"/>
            <a:ext cx="1679100" cy="1679100"/>
          </a:xfrm>
          <a:prstGeom prst="donut">
            <a:avLst>
              <a:gd name="adj" fmla="val 1199"/>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3">
  <p:cSld name="CUSTOM_2_1_1">
    <p:bg>
      <p:bgPr>
        <a:gradFill>
          <a:gsLst>
            <a:gs pos="0">
              <a:srgbClr val="E20030"/>
            </a:gs>
            <a:gs pos="100000">
              <a:srgbClr val="00216E"/>
            </a:gs>
          </a:gsLst>
          <a:lin ang="10801400" scaled="0"/>
        </a:gradFill>
        <a:effectLst/>
      </p:bgPr>
    </p:bg>
    <p:spTree>
      <p:nvGrpSpPr>
        <p:cNvPr id="1" name="Shape 226"/>
        <p:cNvGrpSpPr/>
        <p:nvPr/>
      </p:nvGrpSpPr>
      <p:grpSpPr>
        <a:xfrm>
          <a:off x="0" y="0"/>
          <a:ext cx="0" cy="0"/>
          <a:chOff x="0" y="0"/>
          <a:chExt cx="0" cy="0"/>
        </a:xfrm>
      </p:grpSpPr>
      <p:sp>
        <p:nvSpPr>
          <p:cNvPr id="227" name="Google Shape;227;p56"/>
          <p:cNvSpPr/>
          <p:nvPr/>
        </p:nvSpPr>
        <p:spPr>
          <a:xfrm>
            <a:off x="-2329526" y="-14203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6"/>
          <p:cNvSpPr/>
          <p:nvPr/>
        </p:nvSpPr>
        <p:spPr>
          <a:xfrm>
            <a:off x="-2847330" y="-14203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6"/>
          <p:cNvSpPr/>
          <p:nvPr/>
        </p:nvSpPr>
        <p:spPr>
          <a:xfrm>
            <a:off x="-7178425"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6"/>
          <p:cNvSpPr txBox="1">
            <a:spLocks noGrp="1"/>
          </p:cNvSpPr>
          <p:nvPr>
            <p:ph type="title"/>
          </p:nvPr>
        </p:nvSpPr>
        <p:spPr>
          <a:xfrm>
            <a:off x="4300675" y="2449346"/>
            <a:ext cx="4130100" cy="949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600"/>
              <a:buNone/>
              <a:defRPr sz="5300">
                <a:solidFill>
                  <a:schemeClr val="dk2"/>
                </a:solidFill>
              </a:defRPr>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231" name="Google Shape;231;p56"/>
          <p:cNvSpPr txBox="1">
            <a:spLocks noGrp="1"/>
          </p:cNvSpPr>
          <p:nvPr>
            <p:ph type="title" idx="2"/>
          </p:nvPr>
        </p:nvSpPr>
        <p:spPr>
          <a:xfrm>
            <a:off x="6305275" y="1046551"/>
            <a:ext cx="2125500" cy="1174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0"/>
              <a:buNone/>
              <a:defRPr sz="12000">
                <a:solidFill>
                  <a:schemeClr val="dk2"/>
                </a:solidFill>
              </a:defRPr>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232" name="Google Shape;232;p56"/>
          <p:cNvSpPr txBox="1">
            <a:spLocks noGrp="1"/>
          </p:cNvSpPr>
          <p:nvPr>
            <p:ph type="subTitle" idx="1"/>
          </p:nvPr>
        </p:nvSpPr>
        <p:spPr>
          <a:xfrm>
            <a:off x="5672875" y="3398849"/>
            <a:ext cx="2757900" cy="698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solidFill>
                  <a:schemeClr val="dk2"/>
                </a:solidFill>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233" name="Google Shape;233;p56"/>
          <p:cNvSpPr/>
          <p:nvPr/>
        </p:nvSpPr>
        <p:spPr>
          <a:xfrm flipH="1">
            <a:off x="2868861"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6"/>
          <p:cNvSpPr/>
          <p:nvPr/>
        </p:nvSpPr>
        <p:spPr>
          <a:xfrm>
            <a:off x="162003" y="245872"/>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40392"/>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6"/>
          <p:cNvSpPr/>
          <p:nvPr/>
        </p:nvSpPr>
        <p:spPr>
          <a:xfrm>
            <a:off x="-939350" y="3699577"/>
            <a:ext cx="1818000" cy="18180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6"/>
          <p:cNvSpPr/>
          <p:nvPr/>
        </p:nvSpPr>
        <p:spPr>
          <a:xfrm flipH="1">
            <a:off x="545716" y="2522723"/>
            <a:ext cx="1547034" cy="13885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08014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9">
    <p:bg>
      <p:bgPr>
        <a:gradFill>
          <a:gsLst>
            <a:gs pos="0">
              <a:schemeClr val="dk2"/>
            </a:gs>
            <a:gs pos="100000">
              <a:schemeClr val="accent2"/>
            </a:gs>
          </a:gsLst>
          <a:lin ang="10801400" scaled="0"/>
        </a:gradFill>
        <a:effectLst/>
      </p:bgPr>
    </p:bg>
    <p:spTree>
      <p:nvGrpSpPr>
        <p:cNvPr id="1" name="Shape 237"/>
        <p:cNvGrpSpPr/>
        <p:nvPr/>
      </p:nvGrpSpPr>
      <p:grpSpPr>
        <a:xfrm>
          <a:off x="0" y="0"/>
          <a:ext cx="0" cy="0"/>
          <a:chOff x="0" y="0"/>
          <a:chExt cx="0" cy="0"/>
        </a:xfrm>
      </p:grpSpPr>
      <p:sp>
        <p:nvSpPr>
          <p:cNvPr id="238" name="Google Shape;238;p57"/>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7"/>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240" name="Google Shape;240;p57"/>
          <p:cNvSpPr txBox="1">
            <a:spLocks noGrp="1"/>
          </p:cNvSpPr>
          <p:nvPr>
            <p:ph type="title"/>
          </p:nvPr>
        </p:nvSpPr>
        <p:spPr>
          <a:xfrm>
            <a:off x="911231" y="2976738"/>
            <a:ext cx="2258700" cy="43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241" name="Google Shape;241;p57"/>
          <p:cNvSpPr txBox="1">
            <a:spLocks noGrp="1"/>
          </p:cNvSpPr>
          <p:nvPr>
            <p:ph type="title" idx="2"/>
          </p:nvPr>
        </p:nvSpPr>
        <p:spPr>
          <a:xfrm>
            <a:off x="3442637" y="2976738"/>
            <a:ext cx="2258700" cy="43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242" name="Google Shape;242;p57"/>
          <p:cNvSpPr txBox="1">
            <a:spLocks noGrp="1"/>
          </p:cNvSpPr>
          <p:nvPr>
            <p:ph type="title" idx="3"/>
          </p:nvPr>
        </p:nvSpPr>
        <p:spPr>
          <a:xfrm>
            <a:off x="5974069" y="2976738"/>
            <a:ext cx="2258700" cy="43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243" name="Google Shape;243;p57"/>
          <p:cNvSpPr txBox="1">
            <a:spLocks noGrp="1"/>
          </p:cNvSpPr>
          <p:nvPr>
            <p:ph type="subTitle" idx="1"/>
          </p:nvPr>
        </p:nvSpPr>
        <p:spPr>
          <a:xfrm>
            <a:off x="911231" y="40012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4" name="Google Shape;244;p57"/>
          <p:cNvSpPr txBox="1">
            <a:spLocks noGrp="1"/>
          </p:cNvSpPr>
          <p:nvPr>
            <p:ph type="subTitle" idx="4"/>
          </p:nvPr>
        </p:nvSpPr>
        <p:spPr>
          <a:xfrm>
            <a:off x="3442637" y="40012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5" name="Google Shape;245;p57"/>
          <p:cNvSpPr txBox="1">
            <a:spLocks noGrp="1"/>
          </p:cNvSpPr>
          <p:nvPr>
            <p:ph type="subTitle" idx="5"/>
          </p:nvPr>
        </p:nvSpPr>
        <p:spPr>
          <a:xfrm>
            <a:off x="5974069" y="40012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6" name="Google Shape;246;p57"/>
          <p:cNvSpPr txBox="1">
            <a:spLocks noGrp="1"/>
          </p:cNvSpPr>
          <p:nvPr>
            <p:ph type="title" idx="6"/>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47" name="Google Shape;247;p57"/>
          <p:cNvSpPr/>
          <p:nvPr/>
        </p:nvSpPr>
        <p:spPr>
          <a:xfrm>
            <a:off x="-817575" y="-608499"/>
            <a:ext cx="1617915" cy="14522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40392"/>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7"/>
          <p:cNvSpPr/>
          <p:nvPr/>
        </p:nvSpPr>
        <p:spPr>
          <a:xfrm flipH="1">
            <a:off x="-522941" y="4482202"/>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7"/>
          <p:cNvSpPr/>
          <p:nvPr/>
        </p:nvSpPr>
        <p:spPr>
          <a:xfrm>
            <a:off x="-288593" y="913313"/>
            <a:ext cx="1088952" cy="97742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40392"/>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7"/>
          <p:cNvSpPr/>
          <p:nvPr/>
        </p:nvSpPr>
        <p:spPr>
          <a:xfrm flipH="1">
            <a:off x="8232751" y="219502"/>
            <a:ext cx="712641" cy="639996"/>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7"/>
          <p:cNvSpPr txBox="1">
            <a:spLocks noGrp="1"/>
          </p:cNvSpPr>
          <p:nvPr>
            <p:ph type="subTitle" idx="7"/>
          </p:nvPr>
        </p:nvSpPr>
        <p:spPr>
          <a:xfrm>
            <a:off x="911231" y="34441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252" name="Google Shape;252;p57"/>
          <p:cNvSpPr txBox="1">
            <a:spLocks noGrp="1"/>
          </p:cNvSpPr>
          <p:nvPr>
            <p:ph type="subTitle" idx="8"/>
          </p:nvPr>
        </p:nvSpPr>
        <p:spPr>
          <a:xfrm>
            <a:off x="3442637" y="34441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253" name="Google Shape;253;p57"/>
          <p:cNvSpPr txBox="1">
            <a:spLocks noGrp="1"/>
          </p:cNvSpPr>
          <p:nvPr>
            <p:ph type="subTitle" idx="9"/>
          </p:nvPr>
        </p:nvSpPr>
        <p:spPr>
          <a:xfrm>
            <a:off x="5974069" y="3444188"/>
            <a:ext cx="2258700" cy="48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10">
    <p:bg>
      <p:bgPr>
        <a:gradFill>
          <a:gsLst>
            <a:gs pos="0">
              <a:srgbClr val="00216E"/>
            </a:gs>
            <a:gs pos="100000">
              <a:srgbClr val="E20030"/>
            </a:gs>
          </a:gsLst>
          <a:lin ang="5400700" scaled="0"/>
        </a:gradFill>
        <a:effectLst/>
      </p:bgPr>
    </p:bg>
    <p:spTree>
      <p:nvGrpSpPr>
        <p:cNvPr id="1" name="Shape 254"/>
        <p:cNvGrpSpPr/>
        <p:nvPr/>
      </p:nvGrpSpPr>
      <p:grpSpPr>
        <a:xfrm>
          <a:off x="0" y="0"/>
          <a:ext cx="0" cy="0"/>
          <a:chOff x="0" y="0"/>
          <a:chExt cx="0" cy="0"/>
        </a:xfrm>
      </p:grpSpPr>
      <p:sp>
        <p:nvSpPr>
          <p:cNvPr id="255" name="Google Shape;255;p58"/>
          <p:cNvSpPr/>
          <p:nvPr/>
        </p:nvSpPr>
        <p:spPr>
          <a:xfrm>
            <a:off x="-2329539" y="-14203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58"/>
          <p:cNvSpPr/>
          <p:nvPr/>
        </p:nvSpPr>
        <p:spPr>
          <a:xfrm>
            <a:off x="-2847330" y="-14203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8"/>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8"/>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sz="1600"/>
          </a:p>
        </p:txBody>
      </p:sp>
      <p:sp>
        <p:nvSpPr>
          <p:cNvPr id="259" name="Google Shape;259;p58"/>
          <p:cNvSpPr txBox="1">
            <a:spLocks noGrp="1"/>
          </p:cNvSpPr>
          <p:nvPr>
            <p:ph type="subTitle" idx="1"/>
          </p:nvPr>
        </p:nvSpPr>
        <p:spPr>
          <a:xfrm>
            <a:off x="3724025" y="1459561"/>
            <a:ext cx="4706700" cy="445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sz="1600">
                <a:solidFill>
                  <a:schemeClr val="dk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60" name="Google Shape;260;p58"/>
          <p:cNvSpPr txBox="1">
            <a:spLocks noGrp="1"/>
          </p:cNvSpPr>
          <p:nvPr>
            <p:ph type="title"/>
          </p:nvPr>
        </p:nvSpPr>
        <p:spPr>
          <a:xfrm>
            <a:off x="3724025" y="1934994"/>
            <a:ext cx="4706700" cy="828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5300"/>
              <a:buNone/>
              <a:defRPr sz="5300">
                <a:solidFill>
                  <a:schemeClr val="dk2"/>
                </a:solidFill>
              </a:defRPr>
            </a:lvl1pPr>
            <a:lvl2pPr lvl="1"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9pPr>
          </a:lstStyle>
          <a:p>
            <a:endParaRPr/>
          </a:p>
        </p:txBody>
      </p:sp>
      <p:sp>
        <p:nvSpPr>
          <p:cNvPr id="261" name="Google Shape;261;p58"/>
          <p:cNvSpPr txBox="1">
            <a:spLocks noGrp="1"/>
          </p:cNvSpPr>
          <p:nvPr>
            <p:ph type="subTitle" idx="2"/>
          </p:nvPr>
        </p:nvSpPr>
        <p:spPr>
          <a:xfrm>
            <a:off x="3724064" y="2763306"/>
            <a:ext cx="4706700" cy="445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sz="1600">
                <a:solidFill>
                  <a:schemeClr val="dk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62" name="Google Shape;262;p58"/>
          <p:cNvSpPr txBox="1">
            <a:spLocks noGrp="1"/>
          </p:cNvSpPr>
          <p:nvPr>
            <p:ph type="title" idx="3"/>
          </p:nvPr>
        </p:nvSpPr>
        <p:spPr>
          <a:xfrm>
            <a:off x="3724025" y="631249"/>
            <a:ext cx="4706700" cy="828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5300"/>
              <a:buNone/>
              <a:defRPr sz="5300">
                <a:solidFill>
                  <a:schemeClr val="dk2"/>
                </a:solidFill>
              </a:defRPr>
            </a:lvl1pPr>
            <a:lvl2pPr lvl="1"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9pPr>
          </a:lstStyle>
          <a:p>
            <a:endParaRPr/>
          </a:p>
        </p:txBody>
      </p:sp>
      <p:sp>
        <p:nvSpPr>
          <p:cNvPr id="263" name="Google Shape;263;p58"/>
          <p:cNvSpPr txBox="1">
            <a:spLocks noGrp="1"/>
          </p:cNvSpPr>
          <p:nvPr>
            <p:ph type="title" idx="4"/>
          </p:nvPr>
        </p:nvSpPr>
        <p:spPr>
          <a:xfrm>
            <a:off x="3724025" y="3238739"/>
            <a:ext cx="4706700" cy="828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5300"/>
              <a:buNone/>
              <a:defRPr sz="5300">
                <a:solidFill>
                  <a:schemeClr val="dk2"/>
                </a:solidFill>
              </a:defRPr>
            </a:lvl1pPr>
            <a:lvl2pPr lvl="1"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5300"/>
              <a:buFont typeface="Space Mono"/>
              <a:buNone/>
              <a:defRPr sz="5300">
                <a:solidFill>
                  <a:schemeClr val="accent1"/>
                </a:solidFill>
                <a:latin typeface="Space Mono"/>
                <a:ea typeface="Space Mono"/>
                <a:cs typeface="Space Mono"/>
                <a:sym typeface="Space Mono"/>
              </a:defRPr>
            </a:lvl9pPr>
          </a:lstStyle>
          <a:p>
            <a:endParaRPr/>
          </a:p>
        </p:txBody>
      </p:sp>
      <p:sp>
        <p:nvSpPr>
          <p:cNvPr id="264" name="Google Shape;264;p58"/>
          <p:cNvSpPr/>
          <p:nvPr/>
        </p:nvSpPr>
        <p:spPr>
          <a:xfrm>
            <a:off x="-7178425"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8"/>
          <p:cNvSpPr txBox="1">
            <a:spLocks noGrp="1"/>
          </p:cNvSpPr>
          <p:nvPr>
            <p:ph type="subTitle" idx="5"/>
          </p:nvPr>
        </p:nvSpPr>
        <p:spPr>
          <a:xfrm>
            <a:off x="3724064" y="4067051"/>
            <a:ext cx="4706700" cy="445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sz="1600">
                <a:solidFill>
                  <a:schemeClr val="dk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66" name="Google Shape;266;p58"/>
          <p:cNvSpPr/>
          <p:nvPr/>
        </p:nvSpPr>
        <p:spPr>
          <a:xfrm flipH="1">
            <a:off x="-459903" y="1267501"/>
            <a:ext cx="1384154" cy="1243056"/>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58"/>
          <p:cNvSpPr/>
          <p:nvPr/>
        </p:nvSpPr>
        <p:spPr>
          <a:xfrm flipH="1">
            <a:off x="713215" y="2510550"/>
            <a:ext cx="980738" cy="88006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CUSTOM_16">
    <p:bg>
      <p:bgPr>
        <a:gradFill>
          <a:gsLst>
            <a:gs pos="0">
              <a:srgbClr val="E20030"/>
            </a:gs>
            <a:gs pos="100000">
              <a:srgbClr val="00216E"/>
            </a:gs>
          </a:gsLst>
          <a:lin ang="10801400" scaled="0"/>
        </a:gradFill>
        <a:effectLst/>
      </p:bgPr>
    </p:bg>
    <p:spTree>
      <p:nvGrpSpPr>
        <p:cNvPr id="1" name="Shape 268"/>
        <p:cNvGrpSpPr/>
        <p:nvPr/>
      </p:nvGrpSpPr>
      <p:grpSpPr>
        <a:xfrm>
          <a:off x="0" y="0"/>
          <a:ext cx="0" cy="0"/>
          <a:chOff x="0" y="0"/>
          <a:chExt cx="0" cy="0"/>
        </a:xfrm>
      </p:grpSpPr>
      <p:sp>
        <p:nvSpPr>
          <p:cNvPr id="269" name="Google Shape;269;p59"/>
          <p:cNvSpPr/>
          <p:nvPr/>
        </p:nvSpPr>
        <p:spPr>
          <a:xfrm>
            <a:off x="-2329539" y="-14203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59"/>
          <p:cNvSpPr txBox="1">
            <a:spLocks noGrp="1"/>
          </p:cNvSpPr>
          <p:nvPr>
            <p:ph type="subTitle" idx="1"/>
          </p:nvPr>
        </p:nvSpPr>
        <p:spPr>
          <a:xfrm flipH="1">
            <a:off x="4238100" y="3075450"/>
            <a:ext cx="3695700" cy="7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None/>
              <a:defRPr sz="1400">
                <a:solidFill>
                  <a:schemeClr val="dk2"/>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71" name="Google Shape;271;p59"/>
          <p:cNvSpPr txBox="1">
            <a:spLocks noGrp="1"/>
          </p:cNvSpPr>
          <p:nvPr>
            <p:ph type="title"/>
          </p:nvPr>
        </p:nvSpPr>
        <p:spPr>
          <a:xfrm flipH="1">
            <a:off x="3741150" y="1574250"/>
            <a:ext cx="4689600" cy="150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10000">
                <a:solidFill>
                  <a:schemeClr val="dk2"/>
                </a:solidFill>
              </a:defRPr>
            </a:lvl1pPr>
            <a:lvl2pPr lvl="1" algn="ctr">
              <a:lnSpc>
                <a:spcPct val="100000"/>
              </a:lnSpc>
              <a:spcBef>
                <a:spcPts val="0"/>
              </a:spcBef>
              <a:spcAft>
                <a:spcPts val="0"/>
              </a:spcAft>
              <a:buClr>
                <a:schemeClr val="accent1"/>
              </a:buClr>
              <a:buSzPts val="2800"/>
              <a:buNone/>
              <a:defRPr>
                <a:solidFill>
                  <a:schemeClr val="accent1"/>
                </a:solidFill>
              </a:defRPr>
            </a:lvl2pPr>
            <a:lvl3pPr lvl="2" algn="ctr">
              <a:lnSpc>
                <a:spcPct val="100000"/>
              </a:lnSpc>
              <a:spcBef>
                <a:spcPts val="0"/>
              </a:spcBef>
              <a:spcAft>
                <a:spcPts val="0"/>
              </a:spcAft>
              <a:buClr>
                <a:schemeClr val="accent1"/>
              </a:buClr>
              <a:buSzPts val="2800"/>
              <a:buNone/>
              <a:defRPr>
                <a:solidFill>
                  <a:schemeClr val="accent1"/>
                </a:solidFill>
              </a:defRPr>
            </a:lvl3pPr>
            <a:lvl4pPr lvl="3" algn="ctr">
              <a:lnSpc>
                <a:spcPct val="100000"/>
              </a:lnSpc>
              <a:spcBef>
                <a:spcPts val="0"/>
              </a:spcBef>
              <a:spcAft>
                <a:spcPts val="0"/>
              </a:spcAft>
              <a:buClr>
                <a:schemeClr val="accent1"/>
              </a:buClr>
              <a:buSzPts val="2800"/>
              <a:buNone/>
              <a:defRPr>
                <a:solidFill>
                  <a:schemeClr val="accent1"/>
                </a:solidFill>
              </a:defRPr>
            </a:lvl4pPr>
            <a:lvl5pPr lvl="4" algn="ctr">
              <a:lnSpc>
                <a:spcPct val="100000"/>
              </a:lnSpc>
              <a:spcBef>
                <a:spcPts val="0"/>
              </a:spcBef>
              <a:spcAft>
                <a:spcPts val="0"/>
              </a:spcAft>
              <a:buClr>
                <a:schemeClr val="accent1"/>
              </a:buClr>
              <a:buSzPts val="2800"/>
              <a:buNone/>
              <a:defRPr>
                <a:solidFill>
                  <a:schemeClr val="accent1"/>
                </a:solidFill>
              </a:defRPr>
            </a:lvl5pPr>
            <a:lvl6pPr lvl="5" algn="ctr">
              <a:lnSpc>
                <a:spcPct val="100000"/>
              </a:lnSpc>
              <a:spcBef>
                <a:spcPts val="0"/>
              </a:spcBef>
              <a:spcAft>
                <a:spcPts val="0"/>
              </a:spcAft>
              <a:buClr>
                <a:schemeClr val="accent1"/>
              </a:buClr>
              <a:buSzPts val="2800"/>
              <a:buNone/>
              <a:defRPr>
                <a:solidFill>
                  <a:schemeClr val="accent1"/>
                </a:solidFill>
              </a:defRPr>
            </a:lvl6pPr>
            <a:lvl7pPr lvl="6" algn="ctr">
              <a:lnSpc>
                <a:spcPct val="100000"/>
              </a:lnSpc>
              <a:spcBef>
                <a:spcPts val="0"/>
              </a:spcBef>
              <a:spcAft>
                <a:spcPts val="0"/>
              </a:spcAft>
              <a:buClr>
                <a:schemeClr val="accent1"/>
              </a:buClr>
              <a:buSzPts val="2800"/>
              <a:buNone/>
              <a:defRPr>
                <a:solidFill>
                  <a:schemeClr val="accent1"/>
                </a:solidFill>
              </a:defRPr>
            </a:lvl7pPr>
            <a:lvl8pPr lvl="7" algn="ctr">
              <a:lnSpc>
                <a:spcPct val="100000"/>
              </a:lnSpc>
              <a:spcBef>
                <a:spcPts val="0"/>
              </a:spcBef>
              <a:spcAft>
                <a:spcPts val="0"/>
              </a:spcAft>
              <a:buClr>
                <a:schemeClr val="accent1"/>
              </a:buClr>
              <a:buSzPts val="2800"/>
              <a:buNone/>
              <a:defRPr>
                <a:solidFill>
                  <a:schemeClr val="accent1"/>
                </a:solidFill>
              </a:defRPr>
            </a:lvl8pPr>
            <a:lvl9pPr lvl="8" algn="ctr">
              <a:lnSpc>
                <a:spcPct val="100000"/>
              </a:lnSpc>
              <a:spcBef>
                <a:spcPts val="0"/>
              </a:spcBef>
              <a:spcAft>
                <a:spcPts val="0"/>
              </a:spcAft>
              <a:buClr>
                <a:schemeClr val="accent1"/>
              </a:buClr>
              <a:buSzPts val="2800"/>
              <a:buNone/>
              <a:defRPr>
                <a:solidFill>
                  <a:schemeClr val="accent1"/>
                </a:solidFill>
              </a:defRPr>
            </a:lvl9pPr>
          </a:lstStyle>
          <a:p>
            <a:endParaRPr/>
          </a:p>
        </p:txBody>
      </p:sp>
      <p:sp>
        <p:nvSpPr>
          <p:cNvPr id="272" name="Google Shape;272;p59"/>
          <p:cNvSpPr/>
          <p:nvPr/>
        </p:nvSpPr>
        <p:spPr>
          <a:xfrm>
            <a:off x="-2847330" y="-14203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9"/>
          <p:cNvSpPr/>
          <p:nvPr/>
        </p:nvSpPr>
        <p:spPr>
          <a:xfrm>
            <a:off x="-7178425"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9"/>
          <p:cNvSpPr/>
          <p:nvPr/>
        </p:nvSpPr>
        <p:spPr>
          <a:xfrm>
            <a:off x="-208572" y="41722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59"/>
          <p:cNvSpPr/>
          <p:nvPr/>
        </p:nvSpPr>
        <p:spPr>
          <a:xfrm flipH="1">
            <a:off x="-61237" y="-87777"/>
            <a:ext cx="1265338" cy="1136352"/>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9"/>
          <p:cNvSpPr/>
          <p:nvPr/>
        </p:nvSpPr>
        <p:spPr>
          <a:xfrm>
            <a:off x="791962" y="3512559"/>
            <a:ext cx="811732" cy="72859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gs>
              <a:gs pos="100000">
                <a:srgbClr val="E20030"/>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9"/>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9"/>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CUSTOM_18">
    <p:bg>
      <p:bgPr>
        <a:gradFill>
          <a:gsLst>
            <a:gs pos="0">
              <a:srgbClr val="E20030"/>
            </a:gs>
            <a:gs pos="100000">
              <a:srgbClr val="00216E"/>
            </a:gs>
          </a:gsLst>
          <a:lin ang="2698631" scaled="0"/>
        </a:gradFill>
        <a:effectLst/>
      </p:bgPr>
    </p:bg>
    <p:spTree>
      <p:nvGrpSpPr>
        <p:cNvPr id="1" name="Shape 279"/>
        <p:cNvGrpSpPr/>
        <p:nvPr/>
      </p:nvGrpSpPr>
      <p:grpSpPr>
        <a:xfrm>
          <a:off x="0" y="0"/>
          <a:ext cx="0" cy="0"/>
          <a:chOff x="0" y="0"/>
          <a:chExt cx="0" cy="0"/>
        </a:xfrm>
      </p:grpSpPr>
      <p:sp>
        <p:nvSpPr>
          <p:cNvPr id="280" name="Google Shape;280;p60"/>
          <p:cNvSpPr/>
          <p:nvPr/>
        </p:nvSpPr>
        <p:spPr>
          <a:xfrm flipH="1">
            <a:off x="688178"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0"/>
          <p:cNvSpPr/>
          <p:nvPr/>
        </p:nvSpPr>
        <p:spPr>
          <a:xfrm flipH="1">
            <a:off x="1205982"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0"/>
          <p:cNvSpPr/>
          <p:nvPr/>
        </p:nvSpPr>
        <p:spPr>
          <a:xfrm>
            <a:off x="1723778" y="-142025"/>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0"/>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0"/>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sz="1600"/>
          </a:p>
        </p:txBody>
      </p:sp>
      <p:sp>
        <p:nvSpPr>
          <p:cNvPr id="285" name="Google Shape;285;p60"/>
          <p:cNvSpPr txBox="1">
            <a:spLocks noGrp="1"/>
          </p:cNvSpPr>
          <p:nvPr>
            <p:ph type="subTitle" idx="1"/>
          </p:nvPr>
        </p:nvSpPr>
        <p:spPr>
          <a:xfrm flipH="1">
            <a:off x="3706075" y="3736775"/>
            <a:ext cx="4724700" cy="794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000"/>
              <a:buNone/>
              <a:defRPr sz="1400"/>
            </a:lvl1pPr>
            <a:lvl2pPr lvl="1" algn="r">
              <a:lnSpc>
                <a:spcPct val="100000"/>
              </a:lnSpc>
              <a:spcBef>
                <a:spcPts val="0"/>
              </a:spcBef>
              <a:spcAft>
                <a:spcPts val="0"/>
              </a:spcAft>
              <a:buSzPts val="2000"/>
              <a:buNone/>
              <a:defRPr sz="2000"/>
            </a:lvl2pPr>
            <a:lvl3pPr lvl="2" algn="r">
              <a:lnSpc>
                <a:spcPct val="100000"/>
              </a:lnSpc>
              <a:spcBef>
                <a:spcPts val="0"/>
              </a:spcBef>
              <a:spcAft>
                <a:spcPts val="0"/>
              </a:spcAft>
              <a:buSzPts val="2000"/>
              <a:buNone/>
              <a:defRPr sz="2000"/>
            </a:lvl3pPr>
            <a:lvl4pPr lvl="3" algn="r">
              <a:lnSpc>
                <a:spcPct val="100000"/>
              </a:lnSpc>
              <a:spcBef>
                <a:spcPts val="0"/>
              </a:spcBef>
              <a:spcAft>
                <a:spcPts val="0"/>
              </a:spcAft>
              <a:buSzPts val="2000"/>
              <a:buNone/>
              <a:defRPr sz="2000"/>
            </a:lvl4pPr>
            <a:lvl5pPr lvl="4" algn="r">
              <a:lnSpc>
                <a:spcPct val="100000"/>
              </a:lnSpc>
              <a:spcBef>
                <a:spcPts val="0"/>
              </a:spcBef>
              <a:spcAft>
                <a:spcPts val="0"/>
              </a:spcAft>
              <a:buSzPts val="2000"/>
              <a:buNone/>
              <a:defRPr sz="2000"/>
            </a:lvl5pPr>
            <a:lvl6pPr lvl="5" algn="r">
              <a:lnSpc>
                <a:spcPct val="100000"/>
              </a:lnSpc>
              <a:spcBef>
                <a:spcPts val="0"/>
              </a:spcBef>
              <a:spcAft>
                <a:spcPts val="0"/>
              </a:spcAft>
              <a:buSzPts val="2000"/>
              <a:buNone/>
              <a:defRPr sz="2000"/>
            </a:lvl6pPr>
            <a:lvl7pPr lvl="6" algn="r">
              <a:lnSpc>
                <a:spcPct val="100000"/>
              </a:lnSpc>
              <a:spcBef>
                <a:spcPts val="0"/>
              </a:spcBef>
              <a:spcAft>
                <a:spcPts val="0"/>
              </a:spcAft>
              <a:buSzPts val="2000"/>
              <a:buNone/>
              <a:defRPr sz="2000"/>
            </a:lvl7pPr>
            <a:lvl8pPr lvl="7" algn="r">
              <a:lnSpc>
                <a:spcPct val="100000"/>
              </a:lnSpc>
              <a:spcBef>
                <a:spcPts val="0"/>
              </a:spcBef>
              <a:spcAft>
                <a:spcPts val="0"/>
              </a:spcAft>
              <a:buSzPts val="2000"/>
              <a:buNone/>
              <a:defRPr sz="2000"/>
            </a:lvl8pPr>
            <a:lvl9pPr lvl="8" algn="r">
              <a:lnSpc>
                <a:spcPct val="100000"/>
              </a:lnSpc>
              <a:spcBef>
                <a:spcPts val="0"/>
              </a:spcBef>
              <a:spcAft>
                <a:spcPts val="0"/>
              </a:spcAft>
              <a:buSzPts val="2000"/>
              <a:buNone/>
              <a:defRPr sz="2000"/>
            </a:lvl9pPr>
          </a:lstStyle>
          <a:p>
            <a:endParaRPr/>
          </a:p>
        </p:txBody>
      </p:sp>
      <p:sp>
        <p:nvSpPr>
          <p:cNvPr id="286" name="Google Shape;286;p60"/>
          <p:cNvSpPr txBox="1">
            <a:spLocks noGrp="1"/>
          </p:cNvSpPr>
          <p:nvPr>
            <p:ph type="title"/>
          </p:nvPr>
        </p:nvSpPr>
        <p:spPr>
          <a:xfrm flipH="1">
            <a:off x="2749075" y="2647775"/>
            <a:ext cx="5681700" cy="1089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a:lvl1pPr>
            <a:lvl2pPr lvl="1" algn="r">
              <a:lnSpc>
                <a:spcPct val="100000"/>
              </a:lnSpc>
              <a:spcBef>
                <a:spcPts val="0"/>
              </a:spcBef>
              <a:spcAft>
                <a:spcPts val="0"/>
              </a:spcAft>
              <a:buClr>
                <a:schemeClr val="accent1"/>
              </a:buClr>
              <a:buSzPts val="3200"/>
              <a:buNone/>
              <a:defRPr sz="3200">
                <a:solidFill>
                  <a:schemeClr val="accent1"/>
                </a:solidFill>
              </a:defRPr>
            </a:lvl2pPr>
            <a:lvl3pPr lvl="2" algn="r">
              <a:lnSpc>
                <a:spcPct val="100000"/>
              </a:lnSpc>
              <a:spcBef>
                <a:spcPts val="0"/>
              </a:spcBef>
              <a:spcAft>
                <a:spcPts val="0"/>
              </a:spcAft>
              <a:buClr>
                <a:schemeClr val="accent1"/>
              </a:buClr>
              <a:buSzPts val="3200"/>
              <a:buNone/>
              <a:defRPr sz="3200">
                <a:solidFill>
                  <a:schemeClr val="accent1"/>
                </a:solidFill>
              </a:defRPr>
            </a:lvl3pPr>
            <a:lvl4pPr lvl="3" algn="r">
              <a:lnSpc>
                <a:spcPct val="100000"/>
              </a:lnSpc>
              <a:spcBef>
                <a:spcPts val="0"/>
              </a:spcBef>
              <a:spcAft>
                <a:spcPts val="0"/>
              </a:spcAft>
              <a:buClr>
                <a:schemeClr val="accent1"/>
              </a:buClr>
              <a:buSzPts val="3200"/>
              <a:buNone/>
              <a:defRPr sz="3200">
                <a:solidFill>
                  <a:schemeClr val="accent1"/>
                </a:solidFill>
              </a:defRPr>
            </a:lvl4pPr>
            <a:lvl5pPr lvl="4" algn="r">
              <a:lnSpc>
                <a:spcPct val="100000"/>
              </a:lnSpc>
              <a:spcBef>
                <a:spcPts val="0"/>
              </a:spcBef>
              <a:spcAft>
                <a:spcPts val="0"/>
              </a:spcAft>
              <a:buClr>
                <a:schemeClr val="accent1"/>
              </a:buClr>
              <a:buSzPts val="3200"/>
              <a:buNone/>
              <a:defRPr sz="3200">
                <a:solidFill>
                  <a:schemeClr val="accent1"/>
                </a:solidFill>
              </a:defRPr>
            </a:lvl5pPr>
            <a:lvl6pPr lvl="5" algn="r">
              <a:lnSpc>
                <a:spcPct val="100000"/>
              </a:lnSpc>
              <a:spcBef>
                <a:spcPts val="0"/>
              </a:spcBef>
              <a:spcAft>
                <a:spcPts val="0"/>
              </a:spcAft>
              <a:buClr>
                <a:schemeClr val="accent1"/>
              </a:buClr>
              <a:buSzPts val="3200"/>
              <a:buNone/>
              <a:defRPr sz="3200">
                <a:solidFill>
                  <a:schemeClr val="accent1"/>
                </a:solidFill>
              </a:defRPr>
            </a:lvl6pPr>
            <a:lvl7pPr lvl="6" algn="r">
              <a:lnSpc>
                <a:spcPct val="100000"/>
              </a:lnSpc>
              <a:spcBef>
                <a:spcPts val="0"/>
              </a:spcBef>
              <a:spcAft>
                <a:spcPts val="0"/>
              </a:spcAft>
              <a:buClr>
                <a:schemeClr val="accent1"/>
              </a:buClr>
              <a:buSzPts val="3200"/>
              <a:buNone/>
              <a:defRPr sz="3200">
                <a:solidFill>
                  <a:schemeClr val="accent1"/>
                </a:solidFill>
              </a:defRPr>
            </a:lvl7pPr>
            <a:lvl8pPr lvl="7" algn="r">
              <a:lnSpc>
                <a:spcPct val="100000"/>
              </a:lnSpc>
              <a:spcBef>
                <a:spcPts val="0"/>
              </a:spcBef>
              <a:spcAft>
                <a:spcPts val="0"/>
              </a:spcAft>
              <a:buClr>
                <a:schemeClr val="accent1"/>
              </a:buClr>
              <a:buSzPts val="3200"/>
              <a:buNone/>
              <a:defRPr sz="3200">
                <a:solidFill>
                  <a:schemeClr val="accent1"/>
                </a:solidFill>
              </a:defRPr>
            </a:lvl8pPr>
            <a:lvl9pPr lvl="8" algn="r">
              <a:lnSpc>
                <a:spcPct val="100000"/>
              </a:lnSpc>
              <a:spcBef>
                <a:spcPts val="0"/>
              </a:spcBef>
              <a:spcAft>
                <a:spcPts val="0"/>
              </a:spcAft>
              <a:buClr>
                <a:schemeClr val="accent1"/>
              </a:buClr>
              <a:buSzPts val="3200"/>
              <a:buNone/>
              <a:defRPr sz="3200">
                <a:solidFill>
                  <a:schemeClr val="accent1"/>
                </a:solidFill>
              </a:defRPr>
            </a:lvl9pPr>
          </a:lstStyle>
          <a:p>
            <a:endParaRPr/>
          </a:p>
        </p:txBody>
      </p:sp>
      <p:sp>
        <p:nvSpPr>
          <p:cNvPr id="287" name="Google Shape;287;p60"/>
          <p:cNvSpPr/>
          <p:nvPr/>
        </p:nvSpPr>
        <p:spPr>
          <a:xfrm flipH="1">
            <a:off x="200906" y="38446"/>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0"/>
          <p:cNvSpPr/>
          <p:nvPr/>
        </p:nvSpPr>
        <p:spPr>
          <a:xfrm flipH="1">
            <a:off x="-633353" y="3748900"/>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0"/>
          <p:cNvSpPr/>
          <p:nvPr/>
        </p:nvSpPr>
        <p:spPr>
          <a:xfrm flipH="1">
            <a:off x="298869" y="539500"/>
            <a:ext cx="1872181" cy="1680207"/>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18_1">
    <p:bg>
      <p:bgPr>
        <a:gradFill>
          <a:gsLst>
            <a:gs pos="0">
              <a:srgbClr val="E20030"/>
            </a:gs>
            <a:gs pos="100000">
              <a:srgbClr val="00216E"/>
            </a:gs>
          </a:gsLst>
          <a:lin ang="13500032" scaled="0"/>
        </a:gradFill>
        <a:effectLst/>
      </p:bgPr>
    </p:bg>
    <p:spTree>
      <p:nvGrpSpPr>
        <p:cNvPr id="1" name="Shape 290"/>
        <p:cNvGrpSpPr/>
        <p:nvPr/>
      </p:nvGrpSpPr>
      <p:grpSpPr>
        <a:xfrm>
          <a:off x="0" y="0"/>
          <a:ext cx="0" cy="0"/>
          <a:chOff x="0" y="0"/>
          <a:chExt cx="0" cy="0"/>
        </a:xfrm>
      </p:grpSpPr>
      <p:sp>
        <p:nvSpPr>
          <p:cNvPr id="291" name="Google Shape;291;p61"/>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1"/>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293" name="Google Shape;293;p61"/>
          <p:cNvSpPr/>
          <p:nvPr/>
        </p:nvSpPr>
        <p:spPr>
          <a:xfrm rot="10800000">
            <a:off x="3097133" y="-142063"/>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40392"/>
                </a:srgbClr>
              </a:gs>
              <a:gs pos="48000">
                <a:srgbClr val="00216E">
                  <a:alpha val="40392"/>
                </a:srgbClr>
              </a:gs>
              <a:gs pos="100000">
                <a:srgbClr val="00216E">
                  <a:alpha val="4039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1"/>
          <p:cNvSpPr/>
          <p:nvPr/>
        </p:nvSpPr>
        <p:spPr>
          <a:xfrm rot="10800000">
            <a:off x="2579329" y="-142063"/>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17254"/>
                </a:srgbClr>
              </a:gs>
              <a:gs pos="48000">
                <a:srgbClr val="00216E">
                  <a:alpha val="17254"/>
                </a:srgbClr>
              </a:gs>
              <a:gs pos="100000">
                <a:srgbClr val="00216E">
                  <a:alpha val="1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1"/>
          <p:cNvSpPr/>
          <p:nvPr/>
        </p:nvSpPr>
        <p:spPr>
          <a:xfrm>
            <a:off x="-1751772" y="-142025"/>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1"/>
          <p:cNvSpPr txBox="1">
            <a:spLocks noGrp="1"/>
          </p:cNvSpPr>
          <p:nvPr>
            <p:ph type="subTitle" idx="1"/>
          </p:nvPr>
        </p:nvSpPr>
        <p:spPr>
          <a:xfrm flipH="1">
            <a:off x="713186" y="3899750"/>
            <a:ext cx="6294600" cy="56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a:endParaRPr/>
          </a:p>
        </p:txBody>
      </p:sp>
      <p:sp>
        <p:nvSpPr>
          <p:cNvPr id="297" name="Google Shape;297;p61"/>
          <p:cNvSpPr txBox="1">
            <a:spLocks noGrp="1"/>
          </p:cNvSpPr>
          <p:nvPr>
            <p:ph type="title"/>
          </p:nvPr>
        </p:nvSpPr>
        <p:spPr>
          <a:xfrm flipH="1">
            <a:off x="713225" y="3247475"/>
            <a:ext cx="6294600" cy="56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Clr>
                <a:schemeClr val="accent1"/>
              </a:buClr>
              <a:buSzPts val="3200"/>
              <a:buNone/>
              <a:defRPr sz="3200">
                <a:solidFill>
                  <a:schemeClr val="accent1"/>
                </a:solidFill>
              </a:defRPr>
            </a:lvl2pPr>
            <a:lvl3pPr lvl="2" algn="l">
              <a:lnSpc>
                <a:spcPct val="100000"/>
              </a:lnSpc>
              <a:spcBef>
                <a:spcPts val="0"/>
              </a:spcBef>
              <a:spcAft>
                <a:spcPts val="0"/>
              </a:spcAft>
              <a:buClr>
                <a:schemeClr val="accent1"/>
              </a:buClr>
              <a:buSzPts val="3200"/>
              <a:buNone/>
              <a:defRPr sz="3200">
                <a:solidFill>
                  <a:schemeClr val="accent1"/>
                </a:solidFill>
              </a:defRPr>
            </a:lvl3pPr>
            <a:lvl4pPr lvl="3" algn="l">
              <a:lnSpc>
                <a:spcPct val="100000"/>
              </a:lnSpc>
              <a:spcBef>
                <a:spcPts val="0"/>
              </a:spcBef>
              <a:spcAft>
                <a:spcPts val="0"/>
              </a:spcAft>
              <a:buClr>
                <a:schemeClr val="accent1"/>
              </a:buClr>
              <a:buSzPts val="3200"/>
              <a:buNone/>
              <a:defRPr sz="3200">
                <a:solidFill>
                  <a:schemeClr val="accent1"/>
                </a:solidFill>
              </a:defRPr>
            </a:lvl4pPr>
            <a:lvl5pPr lvl="4" algn="l">
              <a:lnSpc>
                <a:spcPct val="100000"/>
              </a:lnSpc>
              <a:spcBef>
                <a:spcPts val="0"/>
              </a:spcBef>
              <a:spcAft>
                <a:spcPts val="0"/>
              </a:spcAft>
              <a:buClr>
                <a:schemeClr val="accent1"/>
              </a:buClr>
              <a:buSzPts val="3200"/>
              <a:buNone/>
              <a:defRPr sz="3200">
                <a:solidFill>
                  <a:schemeClr val="accent1"/>
                </a:solidFill>
              </a:defRPr>
            </a:lvl5pPr>
            <a:lvl6pPr lvl="5" algn="l">
              <a:lnSpc>
                <a:spcPct val="100000"/>
              </a:lnSpc>
              <a:spcBef>
                <a:spcPts val="0"/>
              </a:spcBef>
              <a:spcAft>
                <a:spcPts val="0"/>
              </a:spcAft>
              <a:buClr>
                <a:schemeClr val="accent1"/>
              </a:buClr>
              <a:buSzPts val="3200"/>
              <a:buNone/>
              <a:defRPr sz="3200">
                <a:solidFill>
                  <a:schemeClr val="accent1"/>
                </a:solidFill>
              </a:defRPr>
            </a:lvl6pPr>
            <a:lvl7pPr lvl="6" algn="l">
              <a:lnSpc>
                <a:spcPct val="100000"/>
              </a:lnSpc>
              <a:spcBef>
                <a:spcPts val="0"/>
              </a:spcBef>
              <a:spcAft>
                <a:spcPts val="0"/>
              </a:spcAft>
              <a:buClr>
                <a:schemeClr val="accent1"/>
              </a:buClr>
              <a:buSzPts val="3200"/>
              <a:buNone/>
              <a:defRPr sz="3200">
                <a:solidFill>
                  <a:schemeClr val="accent1"/>
                </a:solidFill>
              </a:defRPr>
            </a:lvl7pPr>
            <a:lvl8pPr lvl="7" algn="l">
              <a:lnSpc>
                <a:spcPct val="100000"/>
              </a:lnSpc>
              <a:spcBef>
                <a:spcPts val="0"/>
              </a:spcBef>
              <a:spcAft>
                <a:spcPts val="0"/>
              </a:spcAft>
              <a:buClr>
                <a:schemeClr val="accent1"/>
              </a:buClr>
              <a:buSzPts val="3200"/>
              <a:buNone/>
              <a:defRPr sz="3200">
                <a:solidFill>
                  <a:schemeClr val="accent1"/>
                </a:solidFill>
              </a:defRPr>
            </a:lvl8pPr>
            <a:lvl9pPr lvl="8" algn="l">
              <a:lnSpc>
                <a:spcPct val="100000"/>
              </a:lnSpc>
              <a:spcBef>
                <a:spcPts val="0"/>
              </a:spcBef>
              <a:spcAft>
                <a:spcPts val="0"/>
              </a:spcAft>
              <a:buClr>
                <a:schemeClr val="accent1"/>
              </a:buClr>
              <a:buSzPts val="3200"/>
              <a:buNone/>
              <a:defRPr sz="3200">
                <a:solidFill>
                  <a:schemeClr val="accent1"/>
                </a:solidFill>
              </a:defRPr>
            </a:lvl9pPr>
          </a:lstStyle>
          <a:p>
            <a:endParaRPr/>
          </a:p>
        </p:txBody>
      </p:sp>
      <p:sp>
        <p:nvSpPr>
          <p:cNvPr id="298" name="Google Shape;298;p61"/>
          <p:cNvSpPr/>
          <p:nvPr/>
        </p:nvSpPr>
        <p:spPr>
          <a:xfrm>
            <a:off x="8626203" y="38364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1"/>
          <p:cNvSpPr/>
          <p:nvPr/>
        </p:nvSpPr>
        <p:spPr>
          <a:xfrm rot="10800000" flipH="1">
            <a:off x="7660709" y="60370"/>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1"/>
          <p:cNvSpPr/>
          <p:nvPr/>
        </p:nvSpPr>
        <p:spPr>
          <a:xfrm>
            <a:off x="8726174" y="3631713"/>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1"/>
          <p:cNvSpPr/>
          <p:nvPr/>
        </p:nvSpPr>
        <p:spPr>
          <a:xfrm flipH="1">
            <a:off x="-554810" y="-524849"/>
            <a:ext cx="1389485" cy="1247616"/>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18_1_1">
    <p:bg>
      <p:bgPr>
        <a:gradFill>
          <a:gsLst>
            <a:gs pos="0">
              <a:srgbClr val="E20030"/>
            </a:gs>
            <a:gs pos="100000">
              <a:srgbClr val="00216E"/>
            </a:gs>
          </a:gsLst>
          <a:lin ang="13500032" scaled="0"/>
        </a:gradFill>
        <a:effectLst/>
      </p:bgPr>
    </p:bg>
    <p:spTree>
      <p:nvGrpSpPr>
        <p:cNvPr id="1" name="Shape 302"/>
        <p:cNvGrpSpPr/>
        <p:nvPr/>
      </p:nvGrpSpPr>
      <p:grpSpPr>
        <a:xfrm>
          <a:off x="0" y="0"/>
          <a:ext cx="0" cy="0"/>
          <a:chOff x="0" y="0"/>
          <a:chExt cx="0" cy="0"/>
        </a:xfrm>
      </p:grpSpPr>
      <p:sp>
        <p:nvSpPr>
          <p:cNvPr id="303" name="Google Shape;303;p62"/>
          <p:cNvSpPr/>
          <p:nvPr/>
        </p:nvSpPr>
        <p:spPr>
          <a:xfrm flipH="1">
            <a:off x="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2"/>
          <p:cNvSpPr/>
          <p:nvPr/>
        </p:nvSpPr>
        <p:spPr>
          <a:xfrm flipH="1">
            <a:off x="51780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2"/>
          <p:cNvSpPr/>
          <p:nvPr/>
        </p:nvSpPr>
        <p:spPr>
          <a:xfrm>
            <a:off x="1035600" y="-142050"/>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2"/>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2"/>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308" name="Google Shape;308;p62"/>
          <p:cNvSpPr txBox="1">
            <a:spLocks noGrp="1"/>
          </p:cNvSpPr>
          <p:nvPr>
            <p:ph type="subTitle" idx="1"/>
          </p:nvPr>
        </p:nvSpPr>
        <p:spPr>
          <a:xfrm flipH="1">
            <a:off x="2177811" y="3899750"/>
            <a:ext cx="6294600" cy="565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000"/>
              <a:buNone/>
              <a:defRPr sz="1400"/>
            </a:lvl1pPr>
            <a:lvl2pPr lvl="1" algn="r">
              <a:lnSpc>
                <a:spcPct val="100000"/>
              </a:lnSpc>
              <a:spcBef>
                <a:spcPts val="0"/>
              </a:spcBef>
              <a:spcAft>
                <a:spcPts val="0"/>
              </a:spcAft>
              <a:buSzPts val="2000"/>
              <a:buNone/>
              <a:defRPr sz="2000"/>
            </a:lvl2pPr>
            <a:lvl3pPr lvl="2" algn="r">
              <a:lnSpc>
                <a:spcPct val="100000"/>
              </a:lnSpc>
              <a:spcBef>
                <a:spcPts val="0"/>
              </a:spcBef>
              <a:spcAft>
                <a:spcPts val="0"/>
              </a:spcAft>
              <a:buSzPts val="2000"/>
              <a:buNone/>
              <a:defRPr sz="2000"/>
            </a:lvl3pPr>
            <a:lvl4pPr lvl="3" algn="r">
              <a:lnSpc>
                <a:spcPct val="100000"/>
              </a:lnSpc>
              <a:spcBef>
                <a:spcPts val="0"/>
              </a:spcBef>
              <a:spcAft>
                <a:spcPts val="0"/>
              </a:spcAft>
              <a:buSzPts val="2000"/>
              <a:buNone/>
              <a:defRPr sz="2000"/>
            </a:lvl4pPr>
            <a:lvl5pPr lvl="4" algn="r">
              <a:lnSpc>
                <a:spcPct val="100000"/>
              </a:lnSpc>
              <a:spcBef>
                <a:spcPts val="0"/>
              </a:spcBef>
              <a:spcAft>
                <a:spcPts val="0"/>
              </a:spcAft>
              <a:buSzPts val="2000"/>
              <a:buNone/>
              <a:defRPr sz="2000"/>
            </a:lvl5pPr>
            <a:lvl6pPr lvl="5" algn="r">
              <a:lnSpc>
                <a:spcPct val="100000"/>
              </a:lnSpc>
              <a:spcBef>
                <a:spcPts val="0"/>
              </a:spcBef>
              <a:spcAft>
                <a:spcPts val="0"/>
              </a:spcAft>
              <a:buSzPts val="2000"/>
              <a:buNone/>
              <a:defRPr sz="2000"/>
            </a:lvl6pPr>
            <a:lvl7pPr lvl="6" algn="r">
              <a:lnSpc>
                <a:spcPct val="100000"/>
              </a:lnSpc>
              <a:spcBef>
                <a:spcPts val="0"/>
              </a:spcBef>
              <a:spcAft>
                <a:spcPts val="0"/>
              </a:spcAft>
              <a:buSzPts val="2000"/>
              <a:buNone/>
              <a:defRPr sz="2000"/>
            </a:lvl7pPr>
            <a:lvl8pPr lvl="7" algn="r">
              <a:lnSpc>
                <a:spcPct val="100000"/>
              </a:lnSpc>
              <a:spcBef>
                <a:spcPts val="0"/>
              </a:spcBef>
              <a:spcAft>
                <a:spcPts val="0"/>
              </a:spcAft>
              <a:buSzPts val="2000"/>
              <a:buNone/>
              <a:defRPr sz="2000"/>
            </a:lvl8pPr>
            <a:lvl9pPr lvl="8" algn="r">
              <a:lnSpc>
                <a:spcPct val="100000"/>
              </a:lnSpc>
              <a:spcBef>
                <a:spcPts val="0"/>
              </a:spcBef>
              <a:spcAft>
                <a:spcPts val="0"/>
              </a:spcAft>
              <a:buSzPts val="2000"/>
              <a:buNone/>
              <a:defRPr sz="2000"/>
            </a:lvl9pPr>
          </a:lstStyle>
          <a:p>
            <a:endParaRPr/>
          </a:p>
        </p:txBody>
      </p:sp>
      <p:sp>
        <p:nvSpPr>
          <p:cNvPr id="309" name="Google Shape;309;p62"/>
          <p:cNvSpPr txBox="1">
            <a:spLocks noGrp="1"/>
          </p:cNvSpPr>
          <p:nvPr>
            <p:ph type="title"/>
          </p:nvPr>
        </p:nvSpPr>
        <p:spPr>
          <a:xfrm flipH="1">
            <a:off x="2177850" y="3247475"/>
            <a:ext cx="6294600" cy="565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a:lvl1pPr>
            <a:lvl2pPr lvl="1" algn="r">
              <a:lnSpc>
                <a:spcPct val="100000"/>
              </a:lnSpc>
              <a:spcBef>
                <a:spcPts val="0"/>
              </a:spcBef>
              <a:spcAft>
                <a:spcPts val="0"/>
              </a:spcAft>
              <a:buClr>
                <a:schemeClr val="accent1"/>
              </a:buClr>
              <a:buSzPts val="3200"/>
              <a:buNone/>
              <a:defRPr sz="3200">
                <a:solidFill>
                  <a:schemeClr val="accent1"/>
                </a:solidFill>
              </a:defRPr>
            </a:lvl2pPr>
            <a:lvl3pPr lvl="2" algn="r">
              <a:lnSpc>
                <a:spcPct val="100000"/>
              </a:lnSpc>
              <a:spcBef>
                <a:spcPts val="0"/>
              </a:spcBef>
              <a:spcAft>
                <a:spcPts val="0"/>
              </a:spcAft>
              <a:buClr>
                <a:schemeClr val="accent1"/>
              </a:buClr>
              <a:buSzPts val="3200"/>
              <a:buNone/>
              <a:defRPr sz="3200">
                <a:solidFill>
                  <a:schemeClr val="accent1"/>
                </a:solidFill>
              </a:defRPr>
            </a:lvl3pPr>
            <a:lvl4pPr lvl="3" algn="r">
              <a:lnSpc>
                <a:spcPct val="100000"/>
              </a:lnSpc>
              <a:spcBef>
                <a:spcPts val="0"/>
              </a:spcBef>
              <a:spcAft>
                <a:spcPts val="0"/>
              </a:spcAft>
              <a:buClr>
                <a:schemeClr val="accent1"/>
              </a:buClr>
              <a:buSzPts val="3200"/>
              <a:buNone/>
              <a:defRPr sz="3200">
                <a:solidFill>
                  <a:schemeClr val="accent1"/>
                </a:solidFill>
              </a:defRPr>
            </a:lvl4pPr>
            <a:lvl5pPr lvl="4" algn="r">
              <a:lnSpc>
                <a:spcPct val="100000"/>
              </a:lnSpc>
              <a:spcBef>
                <a:spcPts val="0"/>
              </a:spcBef>
              <a:spcAft>
                <a:spcPts val="0"/>
              </a:spcAft>
              <a:buClr>
                <a:schemeClr val="accent1"/>
              </a:buClr>
              <a:buSzPts val="3200"/>
              <a:buNone/>
              <a:defRPr sz="3200">
                <a:solidFill>
                  <a:schemeClr val="accent1"/>
                </a:solidFill>
              </a:defRPr>
            </a:lvl5pPr>
            <a:lvl6pPr lvl="5" algn="r">
              <a:lnSpc>
                <a:spcPct val="100000"/>
              </a:lnSpc>
              <a:spcBef>
                <a:spcPts val="0"/>
              </a:spcBef>
              <a:spcAft>
                <a:spcPts val="0"/>
              </a:spcAft>
              <a:buClr>
                <a:schemeClr val="accent1"/>
              </a:buClr>
              <a:buSzPts val="3200"/>
              <a:buNone/>
              <a:defRPr sz="3200">
                <a:solidFill>
                  <a:schemeClr val="accent1"/>
                </a:solidFill>
              </a:defRPr>
            </a:lvl6pPr>
            <a:lvl7pPr lvl="6" algn="r">
              <a:lnSpc>
                <a:spcPct val="100000"/>
              </a:lnSpc>
              <a:spcBef>
                <a:spcPts val="0"/>
              </a:spcBef>
              <a:spcAft>
                <a:spcPts val="0"/>
              </a:spcAft>
              <a:buClr>
                <a:schemeClr val="accent1"/>
              </a:buClr>
              <a:buSzPts val="3200"/>
              <a:buNone/>
              <a:defRPr sz="3200">
                <a:solidFill>
                  <a:schemeClr val="accent1"/>
                </a:solidFill>
              </a:defRPr>
            </a:lvl7pPr>
            <a:lvl8pPr lvl="7" algn="r">
              <a:lnSpc>
                <a:spcPct val="100000"/>
              </a:lnSpc>
              <a:spcBef>
                <a:spcPts val="0"/>
              </a:spcBef>
              <a:spcAft>
                <a:spcPts val="0"/>
              </a:spcAft>
              <a:buClr>
                <a:schemeClr val="accent1"/>
              </a:buClr>
              <a:buSzPts val="3200"/>
              <a:buNone/>
              <a:defRPr sz="3200">
                <a:solidFill>
                  <a:schemeClr val="accent1"/>
                </a:solidFill>
              </a:defRPr>
            </a:lvl8pPr>
            <a:lvl9pPr lvl="8" algn="r">
              <a:lnSpc>
                <a:spcPct val="100000"/>
              </a:lnSpc>
              <a:spcBef>
                <a:spcPts val="0"/>
              </a:spcBef>
              <a:spcAft>
                <a:spcPts val="0"/>
              </a:spcAft>
              <a:buClr>
                <a:schemeClr val="accent1"/>
              </a:buClr>
              <a:buSzPts val="3200"/>
              <a:buNone/>
              <a:defRPr sz="3200">
                <a:solidFill>
                  <a:schemeClr val="accent1"/>
                </a:solidFill>
              </a:defRPr>
            </a:lvl9pPr>
          </a:lstStyle>
          <a:p>
            <a:endParaRPr/>
          </a:p>
        </p:txBody>
      </p:sp>
      <p:sp>
        <p:nvSpPr>
          <p:cNvPr id="310" name="Google Shape;310;p62"/>
          <p:cNvSpPr/>
          <p:nvPr/>
        </p:nvSpPr>
        <p:spPr>
          <a:xfrm flipH="1">
            <a:off x="8036840" y="-253649"/>
            <a:ext cx="1389485" cy="1247616"/>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2"/>
          <p:cNvSpPr/>
          <p:nvPr/>
        </p:nvSpPr>
        <p:spPr>
          <a:xfrm>
            <a:off x="161078" y="3491722"/>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2"/>
          <p:cNvSpPr/>
          <p:nvPr/>
        </p:nvSpPr>
        <p:spPr>
          <a:xfrm rot="10800000" flipH="1">
            <a:off x="-488605" y="-508814"/>
            <a:ext cx="1551574" cy="1392437"/>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3">
    <p:bg>
      <p:bgPr>
        <a:gradFill>
          <a:gsLst>
            <a:gs pos="0">
              <a:srgbClr val="E20030"/>
            </a:gs>
            <a:gs pos="100000">
              <a:srgbClr val="00216E"/>
            </a:gs>
          </a:gsLst>
          <a:lin ang="2698631" scaled="0"/>
        </a:gradFill>
        <a:effectLst/>
      </p:bgPr>
    </p:bg>
    <p:spTree>
      <p:nvGrpSpPr>
        <p:cNvPr id="1" name="Shape 313"/>
        <p:cNvGrpSpPr/>
        <p:nvPr/>
      </p:nvGrpSpPr>
      <p:grpSpPr>
        <a:xfrm>
          <a:off x="0" y="0"/>
          <a:ext cx="0" cy="0"/>
          <a:chOff x="0" y="0"/>
          <a:chExt cx="0" cy="0"/>
        </a:xfrm>
      </p:grpSpPr>
      <p:grpSp>
        <p:nvGrpSpPr>
          <p:cNvPr id="314" name="Google Shape;314;p63"/>
          <p:cNvGrpSpPr/>
          <p:nvPr/>
        </p:nvGrpSpPr>
        <p:grpSpPr>
          <a:xfrm flipH="1">
            <a:off x="1917968" y="-142050"/>
            <a:ext cx="6564681" cy="5427560"/>
            <a:chOff x="557725" y="-142050"/>
            <a:chExt cx="6564681" cy="5427560"/>
          </a:xfrm>
        </p:grpSpPr>
        <p:sp>
          <p:nvSpPr>
            <p:cNvPr id="315" name="Google Shape;315;p63"/>
            <p:cNvSpPr/>
            <p:nvPr/>
          </p:nvSpPr>
          <p:spPr>
            <a:xfrm flipH="1">
              <a:off x="557725"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3"/>
            <p:cNvSpPr/>
            <p:nvPr/>
          </p:nvSpPr>
          <p:spPr>
            <a:xfrm flipH="1">
              <a:off x="1075529"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7" name="Google Shape;317;p63"/>
          <p:cNvSpPr/>
          <p:nvPr/>
        </p:nvSpPr>
        <p:spPr>
          <a:xfrm flipH="1">
            <a:off x="-2413125"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3"/>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19" name="Google Shape;319;p63"/>
          <p:cNvSpPr txBox="1">
            <a:spLocks noGrp="1"/>
          </p:cNvSpPr>
          <p:nvPr>
            <p:ph type="subTitle" idx="1"/>
          </p:nvPr>
        </p:nvSpPr>
        <p:spPr>
          <a:xfrm>
            <a:off x="1947100" y="1689573"/>
            <a:ext cx="38757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20" name="Google Shape;320;p63"/>
          <p:cNvSpPr txBox="1">
            <a:spLocks noGrp="1"/>
          </p:cNvSpPr>
          <p:nvPr>
            <p:ph type="subTitle" idx="2"/>
          </p:nvPr>
        </p:nvSpPr>
        <p:spPr>
          <a:xfrm>
            <a:off x="1947100" y="2788995"/>
            <a:ext cx="38757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21" name="Google Shape;321;p63"/>
          <p:cNvSpPr txBox="1">
            <a:spLocks noGrp="1"/>
          </p:cNvSpPr>
          <p:nvPr>
            <p:ph type="subTitle" idx="3"/>
          </p:nvPr>
        </p:nvSpPr>
        <p:spPr>
          <a:xfrm>
            <a:off x="1947100" y="1310141"/>
            <a:ext cx="35127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322" name="Google Shape;322;p63"/>
          <p:cNvSpPr txBox="1">
            <a:spLocks noGrp="1"/>
          </p:cNvSpPr>
          <p:nvPr>
            <p:ph type="subTitle" idx="4"/>
          </p:nvPr>
        </p:nvSpPr>
        <p:spPr>
          <a:xfrm>
            <a:off x="1947100" y="2409591"/>
            <a:ext cx="35127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323" name="Google Shape;323;p63"/>
          <p:cNvSpPr txBox="1">
            <a:spLocks noGrp="1"/>
          </p:cNvSpPr>
          <p:nvPr>
            <p:ph type="subTitle" idx="5"/>
          </p:nvPr>
        </p:nvSpPr>
        <p:spPr>
          <a:xfrm>
            <a:off x="1947100" y="3888432"/>
            <a:ext cx="38757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24" name="Google Shape;324;p63"/>
          <p:cNvSpPr txBox="1">
            <a:spLocks noGrp="1"/>
          </p:cNvSpPr>
          <p:nvPr>
            <p:ph type="subTitle" idx="6"/>
          </p:nvPr>
        </p:nvSpPr>
        <p:spPr>
          <a:xfrm flipH="1">
            <a:off x="1947100" y="3509054"/>
            <a:ext cx="35127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325" name="Google Shape;325;p63"/>
          <p:cNvSpPr/>
          <p:nvPr/>
        </p:nvSpPr>
        <p:spPr>
          <a:xfrm>
            <a:off x="7874855" y="-50882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3"/>
          <p:cNvSpPr/>
          <p:nvPr/>
        </p:nvSpPr>
        <p:spPr>
          <a:xfrm flipH="1">
            <a:off x="7215855" y="35780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63"/>
          <p:cNvSpPr/>
          <p:nvPr/>
        </p:nvSpPr>
        <p:spPr>
          <a:xfrm>
            <a:off x="8085968" y="1792776"/>
            <a:ext cx="1444369" cy="129643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3"/>
          <p:cNvSpPr/>
          <p:nvPr/>
        </p:nvSpPr>
        <p:spPr>
          <a:xfrm flipH="1">
            <a:off x="-311404" y="-388361"/>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63"/>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63"/>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1">
  <p:cSld name="CUSTOM_3_1_1">
    <p:bg>
      <p:bgPr>
        <a:gradFill>
          <a:gsLst>
            <a:gs pos="0">
              <a:srgbClr val="E20030"/>
            </a:gs>
            <a:gs pos="100000">
              <a:srgbClr val="00216E"/>
            </a:gs>
          </a:gsLst>
          <a:lin ang="13500032" scaled="0"/>
        </a:gradFill>
        <a:effectLst/>
      </p:bgPr>
    </p:bg>
    <p:spTree>
      <p:nvGrpSpPr>
        <p:cNvPr id="1" name="Shape 331"/>
        <p:cNvGrpSpPr/>
        <p:nvPr/>
      </p:nvGrpSpPr>
      <p:grpSpPr>
        <a:xfrm>
          <a:off x="0" y="0"/>
          <a:ext cx="0" cy="0"/>
          <a:chOff x="0" y="0"/>
          <a:chExt cx="0" cy="0"/>
        </a:xfrm>
      </p:grpSpPr>
      <p:grpSp>
        <p:nvGrpSpPr>
          <p:cNvPr id="332" name="Google Shape;332;p64"/>
          <p:cNvGrpSpPr/>
          <p:nvPr/>
        </p:nvGrpSpPr>
        <p:grpSpPr>
          <a:xfrm>
            <a:off x="661350" y="-142030"/>
            <a:ext cx="6564681" cy="5427560"/>
            <a:chOff x="557725" y="-142050"/>
            <a:chExt cx="6564681" cy="5427560"/>
          </a:xfrm>
        </p:grpSpPr>
        <p:sp>
          <p:nvSpPr>
            <p:cNvPr id="333" name="Google Shape;333;p64"/>
            <p:cNvSpPr/>
            <p:nvPr/>
          </p:nvSpPr>
          <p:spPr>
            <a:xfrm flipH="1">
              <a:off x="557725"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64"/>
            <p:cNvSpPr/>
            <p:nvPr/>
          </p:nvSpPr>
          <p:spPr>
            <a:xfrm flipH="1">
              <a:off x="1075529"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5" name="Google Shape;335;p64"/>
          <p:cNvSpPr/>
          <p:nvPr/>
        </p:nvSpPr>
        <p:spPr>
          <a:xfrm>
            <a:off x="1696945" y="-141968"/>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64"/>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64"/>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338" name="Google Shape;338;p64"/>
          <p:cNvSpPr txBox="1">
            <a:spLocks noGrp="1"/>
          </p:cNvSpPr>
          <p:nvPr>
            <p:ph type="title"/>
          </p:nvPr>
        </p:nvSpPr>
        <p:spPr>
          <a:xfrm>
            <a:off x="3199125" y="539500"/>
            <a:ext cx="5231400" cy="53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39" name="Google Shape;339;p64"/>
          <p:cNvSpPr txBox="1">
            <a:spLocks noGrp="1"/>
          </p:cNvSpPr>
          <p:nvPr>
            <p:ph type="body" idx="1"/>
          </p:nvPr>
        </p:nvSpPr>
        <p:spPr>
          <a:xfrm>
            <a:off x="3199113" y="3410375"/>
            <a:ext cx="5231400" cy="1196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B0000"/>
              </a:buClr>
              <a:buSzPts val="1400"/>
              <a:buFont typeface="Roboto Condensed"/>
              <a:buChar char="●"/>
              <a:defRPr/>
            </a:lvl1pPr>
            <a:lvl2pPr marL="914400" lvl="1" indent="-317500" algn="l">
              <a:lnSpc>
                <a:spcPct val="115000"/>
              </a:lnSpc>
              <a:spcBef>
                <a:spcPts val="0"/>
              </a:spcBef>
              <a:spcAft>
                <a:spcPts val="0"/>
              </a:spcAft>
              <a:buClr>
                <a:srgbClr val="0B0000"/>
              </a:buClr>
              <a:buSzPts val="1400"/>
              <a:buFont typeface="Roboto Condensed"/>
              <a:buChar char="○"/>
              <a:defRPr sz="1200"/>
            </a:lvl2pPr>
            <a:lvl3pPr marL="1371600" lvl="2" indent="-317500" algn="l">
              <a:lnSpc>
                <a:spcPct val="115000"/>
              </a:lnSpc>
              <a:spcBef>
                <a:spcPts val="0"/>
              </a:spcBef>
              <a:spcAft>
                <a:spcPts val="0"/>
              </a:spcAft>
              <a:buClr>
                <a:srgbClr val="0B0000"/>
              </a:buClr>
              <a:buSzPts val="1400"/>
              <a:buFont typeface="Roboto Condensed"/>
              <a:buChar char="■"/>
              <a:defRPr sz="1200"/>
            </a:lvl3pPr>
            <a:lvl4pPr marL="1828800" lvl="3" indent="-317500" algn="l">
              <a:lnSpc>
                <a:spcPct val="115000"/>
              </a:lnSpc>
              <a:spcBef>
                <a:spcPts val="0"/>
              </a:spcBef>
              <a:spcAft>
                <a:spcPts val="0"/>
              </a:spcAft>
              <a:buClr>
                <a:srgbClr val="0B0000"/>
              </a:buClr>
              <a:buSzPts val="1400"/>
              <a:buFont typeface="Roboto Condensed"/>
              <a:buChar char="●"/>
              <a:defRPr sz="1200"/>
            </a:lvl4pPr>
            <a:lvl5pPr marL="2286000" lvl="4" indent="-317500" algn="l">
              <a:lnSpc>
                <a:spcPct val="115000"/>
              </a:lnSpc>
              <a:spcBef>
                <a:spcPts val="0"/>
              </a:spcBef>
              <a:spcAft>
                <a:spcPts val="0"/>
              </a:spcAft>
              <a:buClr>
                <a:srgbClr val="0B0000"/>
              </a:buClr>
              <a:buSzPts val="1400"/>
              <a:buFont typeface="Roboto Condensed"/>
              <a:buChar char="○"/>
              <a:defRPr sz="1200"/>
            </a:lvl5pPr>
            <a:lvl6pPr marL="2743200" lvl="5" indent="-317500" algn="l">
              <a:lnSpc>
                <a:spcPct val="115000"/>
              </a:lnSpc>
              <a:spcBef>
                <a:spcPts val="0"/>
              </a:spcBef>
              <a:spcAft>
                <a:spcPts val="0"/>
              </a:spcAft>
              <a:buClr>
                <a:srgbClr val="0B0000"/>
              </a:buClr>
              <a:buSzPts val="1400"/>
              <a:buFont typeface="Roboto Condensed"/>
              <a:buChar char="■"/>
              <a:defRPr sz="1200"/>
            </a:lvl6pPr>
            <a:lvl7pPr marL="3200400" lvl="6" indent="-317500" algn="l">
              <a:lnSpc>
                <a:spcPct val="115000"/>
              </a:lnSpc>
              <a:spcBef>
                <a:spcPts val="0"/>
              </a:spcBef>
              <a:spcAft>
                <a:spcPts val="0"/>
              </a:spcAft>
              <a:buClr>
                <a:srgbClr val="0B0000"/>
              </a:buClr>
              <a:buSzPts val="1400"/>
              <a:buFont typeface="Roboto Condensed"/>
              <a:buChar char="●"/>
              <a:defRPr sz="1200"/>
            </a:lvl7pPr>
            <a:lvl8pPr marL="3657600" lvl="7" indent="-317500" algn="l">
              <a:lnSpc>
                <a:spcPct val="115000"/>
              </a:lnSpc>
              <a:spcBef>
                <a:spcPts val="0"/>
              </a:spcBef>
              <a:spcAft>
                <a:spcPts val="0"/>
              </a:spcAft>
              <a:buClr>
                <a:srgbClr val="0B0000"/>
              </a:buClr>
              <a:buSzPts val="1400"/>
              <a:buFont typeface="Roboto Condensed"/>
              <a:buChar char="○"/>
              <a:defRPr sz="1200"/>
            </a:lvl8pPr>
            <a:lvl9pPr marL="4114800" lvl="8" indent="-317500" algn="l">
              <a:lnSpc>
                <a:spcPct val="115000"/>
              </a:lnSpc>
              <a:spcBef>
                <a:spcPts val="0"/>
              </a:spcBef>
              <a:spcAft>
                <a:spcPts val="0"/>
              </a:spcAft>
              <a:buClr>
                <a:srgbClr val="0B0000"/>
              </a:buClr>
              <a:buSzPts val="1400"/>
              <a:buFont typeface="Roboto Condensed"/>
              <a:buChar char="■"/>
              <a:defRPr sz="1200"/>
            </a:lvl9pPr>
          </a:lstStyle>
          <a:p>
            <a:endParaRPr/>
          </a:p>
        </p:txBody>
      </p:sp>
      <p:sp>
        <p:nvSpPr>
          <p:cNvPr id="340" name="Google Shape;340;p64"/>
          <p:cNvSpPr txBox="1">
            <a:spLocks noGrp="1"/>
          </p:cNvSpPr>
          <p:nvPr>
            <p:ph type="body" idx="2"/>
          </p:nvPr>
        </p:nvSpPr>
        <p:spPr>
          <a:xfrm>
            <a:off x="3199278" y="2609675"/>
            <a:ext cx="5231400" cy="385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B0000"/>
              </a:buClr>
              <a:buSzPts val="1400"/>
              <a:buFont typeface="Roboto Condensed"/>
              <a:buChar char="●"/>
              <a:defRPr>
                <a:solidFill>
                  <a:schemeClr val="hlink"/>
                </a:solidFill>
              </a:defRPr>
            </a:lvl1pPr>
            <a:lvl2pPr marL="914400" lvl="1" indent="-317500" algn="l">
              <a:lnSpc>
                <a:spcPct val="115000"/>
              </a:lnSpc>
              <a:spcBef>
                <a:spcPts val="0"/>
              </a:spcBef>
              <a:spcAft>
                <a:spcPts val="0"/>
              </a:spcAft>
              <a:buClr>
                <a:srgbClr val="0B0000"/>
              </a:buClr>
              <a:buSzPts val="1400"/>
              <a:buFont typeface="Roboto Condensed"/>
              <a:buChar char="○"/>
              <a:defRPr sz="1200"/>
            </a:lvl2pPr>
            <a:lvl3pPr marL="1371600" lvl="2" indent="-317500" algn="l">
              <a:lnSpc>
                <a:spcPct val="115000"/>
              </a:lnSpc>
              <a:spcBef>
                <a:spcPts val="0"/>
              </a:spcBef>
              <a:spcAft>
                <a:spcPts val="0"/>
              </a:spcAft>
              <a:buClr>
                <a:srgbClr val="0B0000"/>
              </a:buClr>
              <a:buSzPts val="1400"/>
              <a:buFont typeface="Roboto Condensed"/>
              <a:buChar char="■"/>
              <a:defRPr sz="1200"/>
            </a:lvl3pPr>
            <a:lvl4pPr marL="1828800" lvl="3" indent="-317500" algn="l">
              <a:lnSpc>
                <a:spcPct val="115000"/>
              </a:lnSpc>
              <a:spcBef>
                <a:spcPts val="0"/>
              </a:spcBef>
              <a:spcAft>
                <a:spcPts val="0"/>
              </a:spcAft>
              <a:buClr>
                <a:srgbClr val="0B0000"/>
              </a:buClr>
              <a:buSzPts val="1400"/>
              <a:buFont typeface="Roboto Condensed"/>
              <a:buChar char="●"/>
              <a:defRPr sz="1200"/>
            </a:lvl4pPr>
            <a:lvl5pPr marL="2286000" lvl="4" indent="-317500" algn="l">
              <a:lnSpc>
                <a:spcPct val="115000"/>
              </a:lnSpc>
              <a:spcBef>
                <a:spcPts val="0"/>
              </a:spcBef>
              <a:spcAft>
                <a:spcPts val="0"/>
              </a:spcAft>
              <a:buClr>
                <a:srgbClr val="0B0000"/>
              </a:buClr>
              <a:buSzPts val="1400"/>
              <a:buFont typeface="Roboto Condensed"/>
              <a:buChar char="○"/>
              <a:defRPr sz="1200"/>
            </a:lvl5pPr>
            <a:lvl6pPr marL="2743200" lvl="5" indent="-317500" algn="l">
              <a:lnSpc>
                <a:spcPct val="115000"/>
              </a:lnSpc>
              <a:spcBef>
                <a:spcPts val="0"/>
              </a:spcBef>
              <a:spcAft>
                <a:spcPts val="0"/>
              </a:spcAft>
              <a:buClr>
                <a:srgbClr val="0B0000"/>
              </a:buClr>
              <a:buSzPts val="1400"/>
              <a:buFont typeface="Roboto Condensed"/>
              <a:buChar char="■"/>
              <a:defRPr sz="1200"/>
            </a:lvl6pPr>
            <a:lvl7pPr marL="3200400" lvl="6" indent="-317500" algn="l">
              <a:lnSpc>
                <a:spcPct val="115000"/>
              </a:lnSpc>
              <a:spcBef>
                <a:spcPts val="0"/>
              </a:spcBef>
              <a:spcAft>
                <a:spcPts val="0"/>
              </a:spcAft>
              <a:buClr>
                <a:srgbClr val="0B0000"/>
              </a:buClr>
              <a:buSzPts val="1400"/>
              <a:buFont typeface="Roboto Condensed"/>
              <a:buChar char="●"/>
              <a:defRPr sz="1200"/>
            </a:lvl7pPr>
            <a:lvl8pPr marL="3657600" lvl="7" indent="-317500" algn="l">
              <a:lnSpc>
                <a:spcPct val="115000"/>
              </a:lnSpc>
              <a:spcBef>
                <a:spcPts val="0"/>
              </a:spcBef>
              <a:spcAft>
                <a:spcPts val="0"/>
              </a:spcAft>
              <a:buClr>
                <a:srgbClr val="0B0000"/>
              </a:buClr>
              <a:buSzPts val="1400"/>
              <a:buFont typeface="Roboto Condensed"/>
              <a:buChar char="○"/>
              <a:defRPr sz="1200"/>
            </a:lvl8pPr>
            <a:lvl9pPr marL="4114800" lvl="8" indent="-317500" algn="l">
              <a:lnSpc>
                <a:spcPct val="115000"/>
              </a:lnSpc>
              <a:spcBef>
                <a:spcPts val="0"/>
              </a:spcBef>
              <a:spcAft>
                <a:spcPts val="0"/>
              </a:spcAft>
              <a:buClr>
                <a:srgbClr val="0B0000"/>
              </a:buClr>
              <a:buSzPts val="1400"/>
              <a:buFont typeface="Roboto Condensed"/>
              <a:buChar char="■"/>
              <a:defRPr sz="1200"/>
            </a:lvl9pPr>
          </a:lstStyle>
          <a:p>
            <a:endParaRPr/>
          </a:p>
        </p:txBody>
      </p:sp>
      <p:sp>
        <p:nvSpPr>
          <p:cNvPr id="341" name="Google Shape;341;p64"/>
          <p:cNvSpPr txBox="1">
            <a:spLocks noGrp="1"/>
          </p:cNvSpPr>
          <p:nvPr>
            <p:ph type="body" idx="3"/>
          </p:nvPr>
        </p:nvSpPr>
        <p:spPr>
          <a:xfrm>
            <a:off x="3199243" y="1835133"/>
            <a:ext cx="5231400" cy="385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322347"/>
              </a:buClr>
              <a:buSzPts val="1400"/>
              <a:buFont typeface="Roboto Mono"/>
              <a:buChar char="●"/>
              <a:defRPr/>
            </a:lvl1pPr>
            <a:lvl2pPr marL="914400" lvl="1" indent="-317500" algn="l">
              <a:lnSpc>
                <a:spcPct val="115000"/>
              </a:lnSpc>
              <a:spcBef>
                <a:spcPts val="0"/>
              </a:spcBef>
              <a:spcAft>
                <a:spcPts val="0"/>
              </a:spcAft>
              <a:buClr>
                <a:schemeClr val="accent2"/>
              </a:buClr>
              <a:buSzPts val="1400"/>
              <a:buFont typeface="Roboto Mono"/>
              <a:buChar char="○"/>
              <a:defRPr sz="1200"/>
            </a:lvl2pPr>
            <a:lvl3pPr marL="1371600" lvl="2" indent="-317500" algn="l">
              <a:lnSpc>
                <a:spcPct val="115000"/>
              </a:lnSpc>
              <a:spcBef>
                <a:spcPts val="0"/>
              </a:spcBef>
              <a:spcAft>
                <a:spcPts val="0"/>
              </a:spcAft>
              <a:buClr>
                <a:schemeClr val="accent2"/>
              </a:buClr>
              <a:buSzPts val="1400"/>
              <a:buFont typeface="Roboto Mono"/>
              <a:buChar char="■"/>
              <a:defRPr sz="1200"/>
            </a:lvl3pPr>
            <a:lvl4pPr marL="1828800" lvl="3" indent="-317500" algn="l">
              <a:lnSpc>
                <a:spcPct val="115000"/>
              </a:lnSpc>
              <a:spcBef>
                <a:spcPts val="0"/>
              </a:spcBef>
              <a:spcAft>
                <a:spcPts val="0"/>
              </a:spcAft>
              <a:buClr>
                <a:schemeClr val="accent2"/>
              </a:buClr>
              <a:buSzPts val="1400"/>
              <a:buFont typeface="Roboto Mono"/>
              <a:buChar char="●"/>
              <a:defRPr sz="1200"/>
            </a:lvl4pPr>
            <a:lvl5pPr marL="2286000" lvl="4" indent="-317500" algn="l">
              <a:lnSpc>
                <a:spcPct val="115000"/>
              </a:lnSpc>
              <a:spcBef>
                <a:spcPts val="0"/>
              </a:spcBef>
              <a:spcAft>
                <a:spcPts val="0"/>
              </a:spcAft>
              <a:buClr>
                <a:schemeClr val="accent2"/>
              </a:buClr>
              <a:buSzPts val="1400"/>
              <a:buFont typeface="Roboto Mono"/>
              <a:buChar char="○"/>
              <a:defRPr sz="1200"/>
            </a:lvl5pPr>
            <a:lvl6pPr marL="2743200" lvl="5" indent="-317500" algn="l">
              <a:lnSpc>
                <a:spcPct val="115000"/>
              </a:lnSpc>
              <a:spcBef>
                <a:spcPts val="0"/>
              </a:spcBef>
              <a:spcAft>
                <a:spcPts val="0"/>
              </a:spcAft>
              <a:buClr>
                <a:schemeClr val="accent2"/>
              </a:buClr>
              <a:buSzPts val="1400"/>
              <a:buFont typeface="Roboto Mono"/>
              <a:buChar char="■"/>
              <a:defRPr sz="1200"/>
            </a:lvl6pPr>
            <a:lvl7pPr marL="3200400" lvl="6" indent="-317500" algn="l">
              <a:lnSpc>
                <a:spcPct val="115000"/>
              </a:lnSpc>
              <a:spcBef>
                <a:spcPts val="0"/>
              </a:spcBef>
              <a:spcAft>
                <a:spcPts val="0"/>
              </a:spcAft>
              <a:buClr>
                <a:schemeClr val="accent2"/>
              </a:buClr>
              <a:buSzPts val="1400"/>
              <a:buFont typeface="Roboto Mono"/>
              <a:buChar char="●"/>
              <a:defRPr sz="1200"/>
            </a:lvl7pPr>
            <a:lvl8pPr marL="3657600" lvl="7" indent="-317500" algn="l">
              <a:lnSpc>
                <a:spcPct val="115000"/>
              </a:lnSpc>
              <a:spcBef>
                <a:spcPts val="0"/>
              </a:spcBef>
              <a:spcAft>
                <a:spcPts val="0"/>
              </a:spcAft>
              <a:buClr>
                <a:schemeClr val="accent2"/>
              </a:buClr>
              <a:buSzPts val="1400"/>
              <a:buFont typeface="Roboto Mono"/>
              <a:buChar char="○"/>
              <a:defRPr sz="1200"/>
            </a:lvl8pPr>
            <a:lvl9pPr marL="4114800" lvl="8" indent="-317500" algn="l">
              <a:lnSpc>
                <a:spcPct val="115000"/>
              </a:lnSpc>
              <a:spcBef>
                <a:spcPts val="0"/>
              </a:spcBef>
              <a:spcAft>
                <a:spcPts val="0"/>
              </a:spcAft>
              <a:buClr>
                <a:schemeClr val="accent2"/>
              </a:buClr>
              <a:buSzPts val="1400"/>
              <a:buFont typeface="Roboto Mono"/>
              <a:buChar char="■"/>
              <a:defRPr sz="1200"/>
            </a:lvl9pPr>
          </a:lstStyle>
          <a:p>
            <a:endParaRPr/>
          </a:p>
        </p:txBody>
      </p:sp>
      <p:sp>
        <p:nvSpPr>
          <p:cNvPr id="342" name="Google Shape;342;p64"/>
          <p:cNvSpPr/>
          <p:nvPr/>
        </p:nvSpPr>
        <p:spPr>
          <a:xfrm>
            <a:off x="-221032" y="-190050"/>
            <a:ext cx="2053042" cy="184254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64"/>
          <p:cNvSpPr/>
          <p:nvPr/>
        </p:nvSpPr>
        <p:spPr>
          <a:xfrm>
            <a:off x="-260674" y="4065149"/>
            <a:ext cx="1443865" cy="129575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16862"/>
                </a:srgbClr>
              </a:gs>
              <a:gs pos="100000">
                <a:srgbClr val="E20030">
                  <a:alpha val="40392"/>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64"/>
          <p:cNvSpPr/>
          <p:nvPr/>
        </p:nvSpPr>
        <p:spPr>
          <a:xfrm>
            <a:off x="807374" y="1162576"/>
            <a:ext cx="1024629" cy="91946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64"/>
          <p:cNvSpPr txBox="1">
            <a:spLocks noGrp="1"/>
          </p:cNvSpPr>
          <p:nvPr>
            <p:ph type="subTitle" idx="4"/>
          </p:nvPr>
        </p:nvSpPr>
        <p:spPr>
          <a:xfrm>
            <a:off x="3199265" y="1464325"/>
            <a:ext cx="46104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346" name="Google Shape;346;p64"/>
          <p:cNvSpPr txBox="1">
            <a:spLocks noGrp="1"/>
          </p:cNvSpPr>
          <p:nvPr>
            <p:ph type="subTitle" idx="5"/>
          </p:nvPr>
        </p:nvSpPr>
        <p:spPr>
          <a:xfrm>
            <a:off x="3199265" y="2238873"/>
            <a:ext cx="46104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347" name="Google Shape;347;p64"/>
          <p:cNvSpPr txBox="1">
            <a:spLocks noGrp="1"/>
          </p:cNvSpPr>
          <p:nvPr>
            <p:ph type="subTitle" idx="6"/>
          </p:nvPr>
        </p:nvSpPr>
        <p:spPr>
          <a:xfrm>
            <a:off x="3199265" y="3039571"/>
            <a:ext cx="4610400" cy="370800"/>
          </a:xfrm>
          <a:prstGeom prst="rect">
            <a:avLst/>
          </a:prstGeom>
          <a:noFill/>
          <a:ln>
            <a:noFill/>
          </a:ln>
        </p:spPr>
        <p:txBody>
          <a:bodyPr spcFirstLastPara="1" wrap="square" lIns="91425" tIns="0" rIns="91425" bIns="91425" anchor="t" anchorCtr="0">
            <a:noAutofit/>
          </a:bodyPr>
          <a:lstStyle>
            <a:lvl1pPr lvl="0" algn="l">
              <a:lnSpc>
                <a:spcPct val="100000"/>
              </a:lnSpc>
              <a:spcBef>
                <a:spcPts val="0"/>
              </a:spcBef>
              <a:spcAft>
                <a:spcPts val="0"/>
              </a:spcAft>
              <a:buSzPts val="2000"/>
              <a:buFont typeface="Reggae One"/>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348" name="Google Shape;348;p64"/>
          <p:cNvSpPr/>
          <p:nvPr/>
        </p:nvSpPr>
        <p:spPr>
          <a:xfrm>
            <a:off x="1971049" y="2313751"/>
            <a:ext cx="1024629" cy="91946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350003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13">
    <p:bg>
      <p:bgPr>
        <a:gradFill>
          <a:gsLst>
            <a:gs pos="0">
              <a:srgbClr val="E20030"/>
            </a:gs>
            <a:gs pos="100000">
              <a:srgbClr val="00216E"/>
            </a:gs>
          </a:gsLst>
          <a:lin ang="13500032" scaled="0"/>
        </a:gradFill>
        <a:effectLst/>
      </p:bgPr>
    </p:bg>
    <p:spTree>
      <p:nvGrpSpPr>
        <p:cNvPr id="1" name="Shape 30"/>
        <p:cNvGrpSpPr/>
        <p:nvPr/>
      </p:nvGrpSpPr>
      <p:grpSpPr>
        <a:xfrm>
          <a:off x="0" y="0"/>
          <a:ext cx="0" cy="0"/>
          <a:chOff x="0" y="0"/>
          <a:chExt cx="0" cy="0"/>
        </a:xfrm>
      </p:grpSpPr>
      <p:sp>
        <p:nvSpPr>
          <p:cNvPr id="31" name="Google Shape;31;p38"/>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sz="1600"/>
          </a:p>
        </p:txBody>
      </p:sp>
      <p:grpSp>
        <p:nvGrpSpPr>
          <p:cNvPr id="32" name="Google Shape;32;p38"/>
          <p:cNvGrpSpPr/>
          <p:nvPr/>
        </p:nvGrpSpPr>
        <p:grpSpPr>
          <a:xfrm>
            <a:off x="1600195" y="-142018"/>
            <a:ext cx="6580281" cy="5427560"/>
            <a:chOff x="457200" y="-142050"/>
            <a:chExt cx="6580281" cy="5427560"/>
          </a:xfrm>
        </p:grpSpPr>
        <p:sp>
          <p:nvSpPr>
            <p:cNvPr id="33" name="Google Shape;33;p38"/>
            <p:cNvSpPr/>
            <p:nvPr/>
          </p:nvSpPr>
          <p:spPr>
            <a:xfrm flipH="1">
              <a:off x="45720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8"/>
            <p:cNvSpPr/>
            <p:nvPr/>
          </p:nvSpPr>
          <p:spPr>
            <a:xfrm flipH="1">
              <a:off x="99060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35;p38"/>
          <p:cNvSpPr/>
          <p:nvPr/>
        </p:nvSpPr>
        <p:spPr>
          <a:xfrm>
            <a:off x="2681350"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8"/>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8"/>
          <p:cNvSpPr/>
          <p:nvPr/>
        </p:nvSpPr>
        <p:spPr>
          <a:xfrm flipH="1">
            <a:off x="902146"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8"/>
          <p:cNvSpPr/>
          <p:nvPr/>
        </p:nvSpPr>
        <p:spPr>
          <a:xfrm>
            <a:off x="65235" y="36257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8"/>
          <p:cNvSpPr/>
          <p:nvPr/>
        </p:nvSpPr>
        <p:spPr>
          <a:xfrm>
            <a:off x="404446" y="337371"/>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8"/>
          <p:cNvSpPr/>
          <p:nvPr/>
        </p:nvSpPr>
        <p:spPr>
          <a:xfrm flipH="1">
            <a:off x="4016096" y="3579376"/>
            <a:ext cx="1419951" cy="127520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p:cSld name="CUSTOM_4">
    <p:bg>
      <p:bgPr>
        <a:gradFill>
          <a:gsLst>
            <a:gs pos="0">
              <a:schemeClr val="dk1"/>
            </a:gs>
            <a:gs pos="100000">
              <a:srgbClr val="E20030"/>
            </a:gs>
          </a:gsLst>
          <a:lin ang="5400700" scaled="0"/>
        </a:gradFill>
        <a:effectLst/>
      </p:bgPr>
    </p:bg>
    <p:spTree>
      <p:nvGrpSpPr>
        <p:cNvPr id="1" name="Shape 349"/>
        <p:cNvGrpSpPr/>
        <p:nvPr/>
      </p:nvGrpSpPr>
      <p:grpSpPr>
        <a:xfrm>
          <a:off x="0" y="0"/>
          <a:ext cx="0" cy="0"/>
          <a:chOff x="0" y="0"/>
          <a:chExt cx="0" cy="0"/>
        </a:xfrm>
      </p:grpSpPr>
      <p:grpSp>
        <p:nvGrpSpPr>
          <p:cNvPr id="350" name="Google Shape;350;p65"/>
          <p:cNvGrpSpPr/>
          <p:nvPr/>
        </p:nvGrpSpPr>
        <p:grpSpPr>
          <a:xfrm flipH="1">
            <a:off x="2579168" y="-142025"/>
            <a:ext cx="6564831" cy="5427560"/>
            <a:chOff x="641875" y="-142050"/>
            <a:chExt cx="6564831" cy="5427560"/>
          </a:xfrm>
        </p:grpSpPr>
        <p:sp>
          <p:nvSpPr>
            <p:cNvPr id="351" name="Google Shape;351;p65"/>
            <p:cNvSpPr/>
            <p:nvPr/>
          </p:nvSpPr>
          <p:spPr>
            <a:xfrm flipH="1">
              <a:off x="641875"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65"/>
            <p:cNvSpPr/>
            <p:nvPr/>
          </p:nvSpPr>
          <p:spPr>
            <a:xfrm flipH="1">
              <a:off x="1159829"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3" name="Google Shape;353;p65"/>
          <p:cNvSpPr/>
          <p:nvPr/>
        </p:nvSpPr>
        <p:spPr>
          <a:xfrm flipH="1">
            <a:off x="-1751775"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65"/>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65"/>
          <p:cNvSpPr/>
          <p:nvPr/>
        </p:nvSpPr>
        <p:spPr>
          <a:xfrm>
            <a:off x="7769128" y="895172"/>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5"/>
          <p:cNvSpPr/>
          <p:nvPr/>
        </p:nvSpPr>
        <p:spPr>
          <a:xfrm rot="10800000" flipH="1">
            <a:off x="8108409" y="3762470"/>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65"/>
          <p:cNvSpPr/>
          <p:nvPr/>
        </p:nvSpPr>
        <p:spPr>
          <a:xfrm>
            <a:off x="8228562" y="2156088"/>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65"/>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9" name="Google Shape;359;p65"/>
          <p:cNvSpPr/>
          <p:nvPr/>
        </p:nvSpPr>
        <p:spPr>
          <a:xfrm>
            <a:off x="-412372" y="44479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chemeClr val="dk1"/>
              </a:gs>
              <a:gs pos="100000">
                <a:srgbClr val="E20030"/>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65"/>
          <p:cNvSpPr/>
          <p:nvPr/>
        </p:nvSpPr>
        <p:spPr>
          <a:xfrm rot="10800000" flipH="1">
            <a:off x="-362966" y="3645032"/>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gs>
              <a:gs pos="100000">
                <a:srgbClr val="E20030"/>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65"/>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5"/>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363" name="Google Shape;363;p65"/>
          <p:cNvSpPr txBox="1">
            <a:spLocks noGrp="1"/>
          </p:cNvSpPr>
          <p:nvPr>
            <p:ph type="subTitle" idx="1"/>
          </p:nvPr>
        </p:nvSpPr>
        <p:spPr>
          <a:xfrm flipH="1">
            <a:off x="4854099" y="1976038"/>
            <a:ext cx="2049300" cy="51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4" name="Google Shape;364;p65"/>
          <p:cNvSpPr txBox="1">
            <a:spLocks noGrp="1"/>
          </p:cNvSpPr>
          <p:nvPr>
            <p:ph type="subTitle" idx="2"/>
          </p:nvPr>
        </p:nvSpPr>
        <p:spPr>
          <a:xfrm flipH="1">
            <a:off x="1721900" y="1976039"/>
            <a:ext cx="2049300" cy="51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5" name="Google Shape;365;p65"/>
          <p:cNvSpPr txBox="1">
            <a:spLocks noGrp="1"/>
          </p:cNvSpPr>
          <p:nvPr>
            <p:ph type="subTitle" idx="3"/>
          </p:nvPr>
        </p:nvSpPr>
        <p:spPr>
          <a:xfrm flipH="1">
            <a:off x="4854099" y="1590925"/>
            <a:ext cx="2049300" cy="330900"/>
          </a:xfrm>
          <a:prstGeom prst="rect">
            <a:avLst/>
          </a:prstGeom>
          <a:noFill/>
          <a:ln>
            <a:noFill/>
          </a:ln>
        </p:spPr>
        <p:txBody>
          <a:bodyPr spcFirstLastPara="1" wrap="square" lIns="91425" tIns="0"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366" name="Google Shape;366;p65"/>
          <p:cNvSpPr txBox="1">
            <a:spLocks noGrp="1"/>
          </p:cNvSpPr>
          <p:nvPr>
            <p:ph type="subTitle" idx="4"/>
          </p:nvPr>
        </p:nvSpPr>
        <p:spPr>
          <a:xfrm flipH="1">
            <a:off x="1721900" y="1590925"/>
            <a:ext cx="2049300" cy="330900"/>
          </a:xfrm>
          <a:prstGeom prst="rect">
            <a:avLst/>
          </a:prstGeom>
          <a:noFill/>
          <a:ln>
            <a:noFill/>
          </a:ln>
        </p:spPr>
        <p:txBody>
          <a:bodyPr spcFirstLastPara="1" wrap="square" lIns="91425" tIns="0"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367" name="Google Shape;367;p65"/>
          <p:cNvSpPr txBox="1">
            <a:spLocks noGrp="1"/>
          </p:cNvSpPr>
          <p:nvPr>
            <p:ph type="subTitle" idx="5"/>
          </p:nvPr>
        </p:nvSpPr>
        <p:spPr>
          <a:xfrm flipH="1">
            <a:off x="4854099" y="3424720"/>
            <a:ext cx="2049300" cy="51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8" name="Google Shape;368;p65"/>
          <p:cNvSpPr txBox="1">
            <a:spLocks noGrp="1"/>
          </p:cNvSpPr>
          <p:nvPr>
            <p:ph type="subTitle" idx="6"/>
          </p:nvPr>
        </p:nvSpPr>
        <p:spPr>
          <a:xfrm>
            <a:off x="4854099" y="3039605"/>
            <a:ext cx="2049300" cy="330900"/>
          </a:xfrm>
          <a:prstGeom prst="rect">
            <a:avLst/>
          </a:prstGeom>
          <a:noFill/>
          <a:ln>
            <a:noFill/>
          </a:ln>
        </p:spPr>
        <p:txBody>
          <a:bodyPr spcFirstLastPara="1" wrap="square" lIns="91425" tIns="0"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369" name="Google Shape;369;p65"/>
          <p:cNvSpPr txBox="1">
            <a:spLocks noGrp="1"/>
          </p:cNvSpPr>
          <p:nvPr>
            <p:ph type="subTitle" idx="7"/>
          </p:nvPr>
        </p:nvSpPr>
        <p:spPr>
          <a:xfrm flipH="1">
            <a:off x="1721900" y="3424722"/>
            <a:ext cx="2049300" cy="51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0" name="Google Shape;370;p65"/>
          <p:cNvSpPr txBox="1">
            <a:spLocks noGrp="1"/>
          </p:cNvSpPr>
          <p:nvPr>
            <p:ph type="subTitle" idx="8"/>
          </p:nvPr>
        </p:nvSpPr>
        <p:spPr>
          <a:xfrm flipH="1">
            <a:off x="1721900" y="3039607"/>
            <a:ext cx="2049300" cy="330900"/>
          </a:xfrm>
          <a:prstGeom prst="rect">
            <a:avLst/>
          </a:prstGeom>
          <a:noFill/>
          <a:ln>
            <a:noFill/>
          </a:ln>
        </p:spPr>
        <p:txBody>
          <a:bodyPr spcFirstLastPara="1" wrap="square" lIns="91425" tIns="0"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ive columns">
  <p:cSld name="CUSTOM_7">
    <p:bg>
      <p:bgPr>
        <a:gradFill>
          <a:gsLst>
            <a:gs pos="0">
              <a:schemeClr val="dk2"/>
            </a:gs>
            <a:gs pos="100000">
              <a:schemeClr val="accent2"/>
            </a:gs>
          </a:gsLst>
          <a:lin ang="10801400" scaled="0"/>
        </a:gradFill>
        <a:effectLst/>
      </p:bgPr>
    </p:bg>
    <p:spTree>
      <p:nvGrpSpPr>
        <p:cNvPr id="1" name="Shape 371"/>
        <p:cNvGrpSpPr/>
        <p:nvPr/>
      </p:nvGrpSpPr>
      <p:grpSpPr>
        <a:xfrm>
          <a:off x="0" y="0"/>
          <a:ext cx="0" cy="0"/>
          <a:chOff x="0" y="0"/>
          <a:chExt cx="0" cy="0"/>
        </a:xfrm>
      </p:grpSpPr>
      <p:sp>
        <p:nvSpPr>
          <p:cNvPr id="372" name="Google Shape;372;p66"/>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66"/>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sz="1600"/>
          </a:p>
        </p:txBody>
      </p:sp>
      <p:sp>
        <p:nvSpPr>
          <p:cNvPr id="374" name="Google Shape;374;p66"/>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75" name="Google Shape;375;p66"/>
          <p:cNvSpPr txBox="1">
            <a:spLocks noGrp="1"/>
          </p:cNvSpPr>
          <p:nvPr>
            <p:ph type="subTitle" idx="1"/>
          </p:nvPr>
        </p:nvSpPr>
        <p:spPr>
          <a:xfrm>
            <a:off x="5642148" y="2295529"/>
            <a:ext cx="23613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6" name="Google Shape;376;p66"/>
          <p:cNvSpPr txBox="1">
            <a:spLocks noGrp="1"/>
          </p:cNvSpPr>
          <p:nvPr>
            <p:ph type="subTitle" idx="2"/>
          </p:nvPr>
        </p:nvSpPr>
        <p:spPr>
          <a:xfrm>
            <a:off x="5642138" y="1868029"/>
            <a:ext cx="18222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377" name="Google Shape;377;p66"/>
          <p:cNvSpPr txBox="1">
            <a:spLocks noGrp="1"/>
          </p:cNvSpPr>
          <p:nvPr>
            <p:ph type="subTitle" idx="3"/>
          </p:nvPr>
        </p:nvSpPr>
        <p:spPr>
          <a:xfrm>
            <a:off x="5642148" y="3459044"/>
            <a:ext cx="23613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8" name="Google Shape;378;p66"/>
          <p:cNvSpPr txBox="1">
            <a:spLocks noGrp="1"/>
          </p:cNvSpPr>
          <p:nvPr>
            <p:ph type="subTitle" idx="4"/>
          </p:nvPr>
        </p:nvSpPr>
        <p:spPr>
          <a:xfrm>
            <a:off x="5642138" y="3030042"/>
            <a:ext cx="18222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379" name="Google Shape;379;p66"/>
          <p:cNvSpPr txBox="1">
            <a:spLocks noGrp="1"/>
          </p:cNvSpPr>
          <p:nvPr>
            <p:ph type="subTitle" idx="5"/>
          </p:nvPr>
        </p:nvSpPr>
        <p:spPr>
          <a:xfrm>
            <a:off x="1882723" y="1791083"/>
            <a:ext cx="23613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0" name="Google Shape;380;p66"/>
          <p:cNvSpPr txBox="1">
            <a:spLocks noGrp="1"/>
          </p:cNvSpPr>
          <p:nvPr>
            <p:ph type="subTitle" idx="6"/>
          </p:nvPr>
        </p:nvSpPr>
        <p:spPr>
          <a:xfrm>
            <a:off x="1882713" y="1362076"/>
            <a:ext cx="18222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381" name="Google Shape;381;p66"/>
          <p:cNvSpPr txBox="1">
            <a:spLocks noGrp="1"/>
          </p:cNvSpPr>
          <p:nvPr>
            <p:ph type="subTitle" idx="7"/>
          </p:nvPr>
        </p:nvSpPr>
        <p:spPr>
          <a:xfrm>
            <a:off x="1882723" y="2876933"/>
            <a:ext cx="23613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2" name="Google Shape;382;p66"/>
          <p:cNvSpPr txBox="1">
            <a:spLocks noGrp="1"/>
          </p:cNvSpPr>
          <p:nvPr>
            <p:ph type="subTitle" idx="8"/>
          </p:nvPr>
        </p:nvSpPr>
        <p:spPr>
          <a:xfrm>
            <a:off x="1882713" y="2449433"/>
            <a:ext cx="18222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383" name="Google Shape;383;p66"/>
          <p:cNvSpPr txBox="1">
            <a:spLocks noGrp="1"/>
          </p:cNvSpPr>
          <p:nvPr>
            <p:ph type="subTitle" idx="9"/>
          </p:nvPr>
        </p:nvSpPr>
        <p:spPr>
          <a:xfrm>
            <a:off x="1882723" y="3964270"/>
            <a:ext cx="23613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4" name="Google Shape;384;p66"/>
          <p:cNvSpPr txBox="1">
            <a:spLocks noGrp="1"/>
          </p:cNvSpPr>
          <p:nvPr>
            <p:ph type="subTitle" idx="13"/>
          </p:nvPr>
        </p:nvSpPr>
        <p:spPr>
          <a:xfrm>
            <a:off x="1882713" y="3536770"/>
            <a:ext cx="1822200" cy="42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385" name="Google Shape;385;p66"/>
          <p:cNvSpPr/>
          <p:nvPr/>
        </p:nvSpPr>
        <p:spPr>
          <a:xfrm rot="10800000">
            <a:off x="7335644" y="-1025561"/>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350003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66"/>
          <p:cNvSpPr/>
          <p:nvPr/>
        </p:nvSpPr>
        <p:spPr>
          <a:xfrm rot="10800000">
            <a:off x="8671106" y="989157"/>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66"/>
          <p:cNvSpPr/>
          <p:nvPr/>
        </p:nvSpPr>
        <p:spPr>
          <a:xfrm rot="10800000" flipH="1">
            <a:off x="-706715" y="4399486"/>
            <a:ext cx="1419951" cy="127520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CUSTOM_6">
    <p:bg>
      <p:bgPr>
        <a:gradFill>
          <a:gsLst>
            <a:gs pos="0">
              <a:schemeClr val="accent2"/>
            </a:gs>
            <a:gs pos="100000">
              <a:schemeClr val="dk2"/>
            </a:gs>
          </a:gsLst>
          <a:lin ang="10801400" scaled="0"/>
        </a:gradFill>
        <a:effectLst/>
      </p:bgPr>
    </p:bg>
    <p:spTree>
      <p:nvGrpSpPr>
        <p:cNvPr id="1" name="Shape 388"/>
        <p:cNvGrpSpPr/>
        <p:nvPr/>
      </p:nvGrpSpPr>
      <p:grpSpPr>
        <a:xfrm>
          <a:off x="0" y="0"/>
          <a:ext cx="0" cy="0"/>
          <a:chOff x="0" y="0"/>
          <a:chExt cx="0" cy="0"/>
        </a:xfrm>
      </p:grpSpPr>
      <p:sp>
        <p:nvSpPr>
          <p:cNvPr id="389" name="Google Shape;389;p67"/>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67"/>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391" name="Google Shape;391;p67"/>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92" name="Google Shape;392;p67"/>
          <p:cNvSpPr txBox="1">
            <a:spLocks noGrp="1"/>
          </p:cNvSpPr>
          <p:nvPr>
            <p:ph type="subTitle" idx="1"/>
          </p:nvPr>
        </p:nvSpPr>
        <p:spPr>
          <a:xfrm>
            <a:off x="935375" y="2312040"/>
            <a:ext cx="2162100" cy="52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3" name="Google Shape;393;p67"/>
          <p:cNvSpPr txBox="1">
            <a:spLocks noGrp="1"/>
          </p:cNvSpPr>
          <p:nvPr>
            <p:ph type="subTitle" idx="2"/>
          </p:nvPr>
        </p:nvSpPr>
        <p:spPr>
          <a:xfrm>
            <a:off x="3488875" y="2312040"/>
            <a:ext cx="2162100" cy="52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4" name="Google Shape;394;p67"/>
          <p:cNvSpPr txBox="1">
            <a:spLocks noGrp="1"/>
          </p:cNvSpPr>
          <p:nvPr>
            <p:ph type="subTitle" idx="3"/>
          </p:nvPr>
        </p:nvSpPr>
        <p:spPr>
          <a:xfrm>
            <a:off x="935375" y="1958399"/>
            <a:ext cx="2162100" cy="337800"/>
          </a:xfrm>
          <a:prstGeom prst="rect">
            <a:avLst/>
          </a:prstGeom>
          <a:noFill/>
          <a:ln>
            <a:noFill/>
          </a:ln>
        </p:spPr>
        <p:txBody>
          <a:bodyPr spcFirstLastPara="1" wrap="square" lIns="91425" tIns="0" rIns="91425" bIns="91425" anchor="t"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395" name="Google Shape;395;p67"/>
          <p:cNvSpPr txBox="1">
            <a:spLocks noGrp="1"/>
          </p:cNvSpPr>
          <p:nvPr>
            <p:ph type="subTitle" idx="4"/>
          </p:nvPr>
        </p:nvSpPr>
        <p:spPr>
          <a:xfrm>
            <a:off x="3488875" y="1958399"/>
            <a:ext cx="2162100" cy="337800"/>
          </a:xfrm>
          <a:prstGeom prst="rect">
            <a:avLst/>
          </a:prstGeom>
          <a:noFill/>
          <a:ln>
            <a:noFill/>
          </a:ln>
        </p:spPr>
        <p:txBody>
          <a:bodyPr spcFirstLastPara="1" wrap="square" lIns="91425" tIns="0" rIns="91425" bIns="91425" anchor="t"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396" name="Google Shape;396;p67"/>
          <p:cNvSpPr txBox="1">
            <a:spLocks noGrp="1"/>
          </p:cNvSpPr>
          <p:nvPr>
            <p:ph type="subTitle" idx="5"/>
          </p:nvPr>
        </p:nvSpPr>
        <p:spPr>
          <a:xfrm>
            <a:off x="935375" y="4068913"/>
            <a:ext cx="2162100" cy="52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7" name="Google Shape;397;p67"/>
          <p:cNvSpPr txBox="1">
            <a:spLocks noGrp="1"/>
          </p:cNvSpPr>
          <p:nvPr>
            <p:ph type="subTitle" idx="6"/>
          </p:nvPr>
        </p:nvSpPr>
        <p:spPr>
          <a:xfrm>
            <a:off x="3488875" y="4068913"/>
            <a:ext cx="2162100" cy="52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8" name="Google Shape;398;p67"/>
          <p:cNvSpPr txBox="1">
            <a:spLocks noGrp="1"/>
          </p:cNvSpPr>
          <p:nvPr>
            <p:ph type="subTitle" idx="7"/>
          </p:nvPr>
        </p:nvSpPr>
        <p:spPr>
          <a:xfrm>
            <a:off x="935375" y="3715274"/>
            <a:ext cx="2162100" cy="337800"/>
          </a:xfrm>
          <a:prstGeom prst="rect">
            <a:avLst/>
          </a:prstGeom>
          <a:noFill/>
          <a:ln>
            <a:noFill/>
          </a:ln>
        </p:spPr>
        <p:txBody>
          <a:bodyPr spcFirstLastPara="1" wrap="square" lIns="91425" tIns="0" rIns="91425" bIns="91425" anchor="t"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399" name="Google Shape;399;p67"/>
          <p:cNvSpPr txBox="1">
            <a:spLocks noGrp="1"/>
          </p:cNvSpPr>
          <p:nvPr>
            <p:ph type="subTitle" idx="8"/>
          </p:nvPr>
        </p:nvSpPr>
        <p:spPr>
          <a:xfrm>
            <a:off x="3488875" y="3715274"/>
            <a:ext cx="2162100" cy="337800"/>
          </a:xfrm>
          <a:prstGeom prst="rect">
            <a:avLst/>
          </a:prstGeom>
          <a:noFill/>
          <a:ln>
            <a:noFill/>
          </a:ln>
        </p:spPr>
        <p:txBody>
          <a:bodyPr spcFirstLastPara="1" wrap="square" lIns="91425" tIns="0" rIns="91425" bIns="91425" anchor="t"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400" name="Google Shape;400;p67"/>
          <p:cNvSpPr txBox="1">
            <a:spLocks noGrp="1"/>
          </p:cNvSpPr>
          <p:nvPr>
            <p:ph type="subTitle" idx="9"/>
          </p:nvPr>
        </p:nvSpPr>
        <p:spPr>
          <a:xfrm>
            <a:off x="6046525" y="2312040"/>
            <a:ext cx="2162100" cy="52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1" name="Google Shape;401;p67"/>
          <p:cNvSpPr txBox="1">
            <a:spLocks noGrp="1"/>
          </p:cNvSpPr>
          <p:nvPr>
            <p:ph type="subTitle" idx="13"/>
          </p:nvPr>
        </p:nvSpPr>
        <p:spPr>
          <a:xfrm>
            <a:off x="6046525" y="1958399"/>
            <a:ext cx="2162100" cy="337800"/>
          </a:xfrm>
          <a:prstGeom prst="rect">
            <a:avLst/>
          </a:prstGeom>
          <a:noFill/>
          <a:ln>
            <a:noFill/>
          </a:ln>
        </p:spPr>
        <p:txBody>
          <a:bodyPr spcFirstLastPara="1" wrap="square" lIns="91425" tIns="0" rIns="91425" bIns="91425" anchor="t"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402" name="Google Shape;402;p67"/>
          <p:cNvSpPr txBox="1">
            <a:spLocks noGrp="1"/>
          </p:cNvSpPr>
          <p:nvPr>
            <p:ph type="subTitle" idx="14"/>
          </p:nvPr>
        </p:nvSpPr>
        <p:spPr>
          <a:xfrm>
            <a:off x="6046525" y="4068913"/>
            <a:ext cx="2162100" cy="52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03" name="Google Shape;403;p67"/>
          <p:cNvSpPr txBox="1">
            <a:spLocks noGrp="1"/>
          </p:cNvSpPr>
          <p:nvPr>
            <p:ph type="subTitle" idx="15"/>
          </p:nvPr>
        </p:nvSpPr>
        <p:spPr>
          <a:xfrm>
            <a:off x="6046525" y="3715274"/>
            <a:ext cx="2162100" cy="337800"/>
          </a:xfrm>
          <a:prstGeom prst="rect">
            <a:avLst/>
          </a:prstGeom>
          <a:noFill/>
          <a:ln>
            <a:noFill/>
          </a:ln>
        </p:spPr>
        <p:txBody>
          <a:bodyPr spcFirstLastPara="1" wrap="square" lIns="91425" tIns="0" rIns="91425" bIns="91425" anchor="t"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404" name="Google Shape;404;p67"/>
          <p:cNvSpPr/>
          <p:nvPr/>
        </p:nvSpPr>
        <p:spPr>
          <a:xfrm flipH="1">
            <a:off x="-255755" y="440350"/>
            <a:ext cx="710329" cy="637351"/>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67"/>
          <p:cNvSpPr/>
          <p:nvPr/>
        </p:nvSpPr>
        <p:spPr>
          <a:xfrm flipH="1">
            <a:off x="-255738" y="-704705"/>
            <a:ext cx="1191113" cy="106889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gs>
              <a:gs pos="100000">
                <a:srgbClr val="E20030"/>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2">
  <p:cSld name="CUSTOM_14">
    <p:bg>
      <p:bgPr>
        <a:gradFill>
          <a:gsLst>
            <a:gs pos="0">
              <a:srgbClr val="E20030"/>
            </a:gs>
            <a:gs pos="100000">
              <a:srgbClr val="00216E"/>
            </a:gs>
          </a:gsLst>
          <a:lin ang="5400700" scaled="0"/>
        </a:gradFill>
        <a:effectLst/>
      </p:bgPr>
    </p:bg>
    <p:spTree>
      <p:nvGrpSpPr>
        <p:cNvPr id="1" name="Shape 406"/>
        <p:cNvGrpSpPr/>
        <p:nvPr/>
      </p:nvGrpSpPr>
      <p:grpSpPr>
        <a:xfrm>
          <a:off x="0" y="0"/>
          <a:ext cx="0" cy="0"/>
          <a:chOff x="0" y="0"/>
          <a:chExt cx="0" cy="0"/>
        </a:xfrm>
      </p:grpSpPr>
      <p:sp>
        <p:nvSpPr>
          <p:cNvPr id="407" name="Google Shape;407;p68"/>
          <p:cNvSpPr/>
          <p:nvPr/>
        </p:nvSpPr>
        <p:spPr>
          <a:xfrm flipH="1">
            <a:off x="0" y="-14210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68"/>
          <p:cNvSpPr/>
          <p:nvPr/>
        </p:nvSpPr>
        <p:spPr>
          <a:xfrm flipH="1">
            <a:off x="517804"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68"/>
          <p:cNvSpPr/>
          <p:nvPr/>
        </p:nvSpPr>
        <p:spPr>
          <a:xfrm>
            <a:off x="1035600" y="-142050"/>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68"/>
          <p:cNvSpPr/>
          <p:nvPr/>
        </p:nvSpPr>
        <p:spPr>
          <a:xfrm rot="10800000">
            <a:off x="286571" y="-307655"/>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68"/>
          <p:cNvSpPr/>
          <p:nvPr/>
        </p:nvSpPr>
        <p:spPr>
          <a:xfrm>
            <a:off x="-370272" y="4062726"/>
            <a:ext cx="1533413" cy="1376362"/>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68"/>
          <p:cNvSpPr/>
          <p:nvPr/>
        </p:nvSpPr>
        <p:spPr>
          <a:xfrm rot="10800000" flipH="1">
            <a:off x="-115879" y="-438015"/>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68"/>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68"/>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415" name="Google Shape;415;p68"/>
          <p:cNvSpPr txBox="1">
            <a:spLocks noGrp="1"/>
          </p:cNvSpPr>
          <p:nvPr>
            <p:ph type="title"/>
          </p:nvPr>
        </p:nvSpPr>
        <p:spPr>
          <a:xfrm>
            <a:off x="2921750" y="539500"/>
            <a:ext cx="5508900" cy="53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4">
  <p:cSld name="CUSTOM_17">
    <p:bg>
      <p:bgPr>
        <a:gradFill>
          <a:gsLst>
            <a:gs pos="0">
              <a:srgbClr val="00216E"/>
            </a:gs>
            <a:gs pos="100000">
              <a:srgbClr val="E20030"/>
            </a:gs>
          </a:gsLst>
          <a:lin ang="5400700" scaled="0"/>
        </a:gradFill>
        <a:effectLst/>
      </p:bgPr>
    </p:bg>
    <p:spTree>
      <p:nvGrpSpPr>
        <p:cNvPr id="1" name="Shape 416"/>
        <p:cNvGrpSpPr/>
        <p:nvPr/>
      </p:nvGrpSpPr>
      <p:grpSpPr>
        <a:xfrm>
          <a:off x="0" y="0"/>
          <a:ext cx="0" cy="0"/>
          <a:chOff x="0" y="0"/>
          <a:chExt cx="0" cy="0"/>
        </a:xfrm>
      </p:grpSpPr>
      <p:sp>
        <p:nvSpPr>
          <p:cNvPr id="417" name="Google Shape;417;p69"/>
          <p:cNvSpPr/>
          <p:nvPr/>
        </p:nvSpPr>
        <p:spPr>
          <a:xfrm flipH="1">
            <a:off x="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69"/>
          <p:cNvSpPr/>
          <p:nvPr/>
        </p:nvSpPr>
        <p:spPr>
          <a:xfrm flipH="1">
            <a:off x="51780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69"/>
          <p:cNvSpPr/>
          <p:nvPr/>
        </p:nvSpPr>
        <p:spPr>
          <a:xfrm>
            <a:off x="1035600" y="-142050"/>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69"/>
          <p:cNvSpPr/>
          <p:nvPr/>
        </p:nvSpPr>
        <p:spPr>
          <a:xfrm>
            <a:off x="161078" y="3491722"/>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69"/>
          <p:cNvSpPr/>
          <p:nvPr/>
        </p:nvSpPr>
        <p:spPr>
          <a:xfrm rot="10800000" flipH="1">
            <a:off x="-488605" y="-508814"/>
            <a:ext cx="1551574" cy="1392437"/>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9"/>
          <p:cNvSpPr/>
          <p:nvPr/>
        </p:nvSpPr>
        <p:spPr>
          <a:xfrm>
            <a:off x="1484387" y="2889013"/>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69"/>
          <p:cNvSpPr txBox="1">
            <a:spLocks noGrp="1"/>
          </p:cNvSpPr>
          <p:nvPr>
            <p:ph type="title"/>
          </p:nvPr>
        </p:nvSpPr>
        <p:spPr>
          <a:xfrm>
            <a:off x="2075350" y="539500"/>
            <a:ext cx="6355500" cy="53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4" name="Google Shape;424;p69"/>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425" name="Google Shape;425;p69"/>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9"/>
          <p:cNvSpPr txBox="1">
            <a:spLocks noGrp="1"/>
          </p:cNvSpPr>
          <p:nvPr>
            <p:ph type="sldNum" idx="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11">
    <p:bg>
      <p:bgPr>
        <a:gradFill>
          <a:gsLst>
            <a:gs pos="0">
              <a:srgbClr val="E20030"/>
            </a:gs>
            <a:gs pos="100000">
              <a:srgbClr val="00216E"/>
            </a:gs>
          </a:gsLst>
          <a:lin ang="2698631" scaled="0"/>
        </a:gradFill>
        <a:effectLst/>
      </p:bgPr>
    </p:bg>
    <p:spTree>
      <p:nvGrpSpPr>
        <p:cNvPr id="1" name="Shape 427"/>
        <p:cNvGrpSpPr/>
        <p:nvPr/>
      </p:nvGrpSpPr>
      <p:grpSpPr>
        <a:xfrm>
          <a:off x="0" y="0"/>
          <a:ext cx="0" cy="0"/>
          <a:chOff x="0" y="0"/>
          <a:chExt cx="0" cy="0"/>
        </a:xfrm>
      </p:grpSpPr>
      <p:sp>
        <p:nvSpPr>
          <p:cNvPr id="428" name="Google Shape;428;p70"/>
          <p:cNvSpPr/>
          <p:nvPr/>
        </p:nvSpPr>
        <p:spPr>
          <a:xfrm flipH="1">
            <a:off x="1645745" y="-142018"/>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70"/>
          <p:cNvSpPr/>
          <p:nvPr/>
        </p:nvSpPr>
        <p:spPr>
          <a:xfrm flipH="1">
            <a:off x="2163549" y="-142018"/>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70"/>
          <p:cNvSpPr/>
          <p:nvPr/>
        </p:nvSpPr>
        <p:spPr>
          <a:xfrm>
            <a:off x="2681350"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70"/>
          <p:cNvSpPr txBox="1">
            <a:spLocks noGrp="1"/>
          </p:cNvSpPr>
          <p:nvPr>
            <p:ph type="title"/>
          </p:nvPr>
        </p:nvSpPr>
        <p:spPr>
          <a:xfrm>
            <a:off x="3142075" y="539500"/>
            <a:ext cx="5288700" cy="1015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5200"/>
              <a:buNone/>
              <a:defRPr sz="7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32" name="Google Shape;432;p70"/>
          <p:cNvSpPr txBox="1"/>
          <p:nvPr/>
        </p:nvSpPr>
        <p:spPr>
          <a:xfrm>
            <a:off x="4388575" y="3600075"/>
            <a:ext cx="3889800" cy="67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150"/>
              <a:buFont typeface="Arial"/>
              <a:buNone/>
            </a:pPr>
            <a:r>
              <a:rPr lang="it" sz="1150" b="1" i="0" u="none" strike="noStrike" cap="none">
                <a:solidFill>
                  <a:schemeClr val="lt2"/>
                </a:solidFill>
                <a:latin typeface="Poppins"/>
                <a:ea typeface="Poppins"/>
                <a:cs typeface="Poppins"/>
                <a:sym typeface="Poppins"/>
              </a:rPr>
              <a:t>CREDITS:</a:t>
            </a:r>
            <a:r>
              <a:rPr lang="it" sz="1150" b="0" i="0" u="none" strike="noStrike" cap="none">
                <a:solidFill>
                  <a:schemeClr val="lt2"/>
                </a:solidFill>
                <a:latin typeface="Poppins"/>
                <a:ea typeface="Poppins"/>
                <a:cs typeface="Poppins"/>
                <a:sym typeface="Poppins"/>
              </a:rPr>
              <a:t> This presentation template was created by </a:t>
            </a:r>
            <a:r>
              <a:rPr lang="it" sz="1150" b="1" i="0" u="none" strike="noStrike" cap="none">
                <a:solidFill>
                  <a:schemeClr val="lt2"/>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it" sz="1150" b="1" i="0" u="none" strike="noStrike" cap="none">
                <a:solidFill>
                  <a:schemeClr val="lt2"/>
                </a:solidFill>
                <a:latin typeface="Poppins"/>
                <a:ea typeface="Poppins"/>
                <a:cs typeface="Poppins"/>
                <a:sym typeface="Poppins"/>
              </a:rPr>
              <a:t>,</a:t>
            </a:r>
            <a:r>
              <a:rPr lang="it" sz="1150" b="0" i="0" u="none" strike="noStrike" cap="none">
                <a:solidFill>
                  <a:schemeClr val="lt2"/>
                </a:solidFill>
                <a:latin typeface="Poppins"/>
                <a:ea typeface="Poppins"/>
                <a:cs typeface="Poppins"/>
                <a:sym typeface="Poppins"/>
              </a:rPr>
              <a:t> including icons by </a:t>
            </a:r>
            <a:r>
              <a:rPr lang="it" sz="1150" b="1" i="0" u="none" strike="noStrike" cap="none">
                <a:solidFill>
                  <a:schemeClr val="lt2"/>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it" sz="1150" b="0" i="0" u="none" strike="noStrike" cap="none">
                <a:solidFill>
                  <a:schemeClr val="lt2"/>
                </a:solidFill>
                <a:latin typeface="Poppins"/>
                <a:ea typeface="Poppins"/>
                <a:cs typeface="Poppins"/>
                <a:sym typeface="Poppins"/>
              </a:rPr>
              <a:t>, and infographics &amp; images by </a:t>
            </a:r>
            <a:r>
              <a:rPr lang="it" sz="1150" b="1" i="0" u="none" strike="noStrike" cap="none">
                <a:solidFill>
                  <a:schemeClr val="lt2"/>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150" b="1" i="0" u="none" strike="noStrike" cap="none">
              <a:solidFill>
                <a:schemeClr val="lt2"/>
              </a:solidFill>
              <a:latin typeface="Poppins"/>
              <a:ea typeface="Poppins"/>
              <a:cs typeface="Poppins"/>
              <a:sym typeface="Poppins"/>
            </a:endParaRPr>
          </a:p>
        </p:txBody>
      </p:sp>
      <p:sp>
        <p:nvSpPr>
          <p:cNvPr id="433" name="Google Shape;433;p70"/>
          <p:cNvSpPr txBox="1">
            <a:spLocks noGrp="1"/>
          </p:cNvSpPr>
          <p:nvPr>
            <p:ph type="subTitle" idx="1"/>
          </p:nvPr>
        </p:nvSpPr>
        <p:spPr>
          <a:xfrm>
            <a:off x="3142075" y="1675400"/>
            <a:ext cx="5288700" cy="1156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434" name="Google Shape;434;p70"/>
          <p:cNvSpPr/>
          <p:nvPr/>
        </p:nvSpPr>
        <p:spPr>
          <a:xfrm>
            <a:off x="161078" y="3491722"/>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70"/>
          <p:cNvSpPr/>
          <p:nvPr/>
        </p:nvSpPr>
        <p:spPr>
          <a:xfrm rot="10800000" flipH="1">
            <a:off x="441645" y="352461"/>
            <a:ext cx="1551574" cy="1392437"/>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70"/>
          <p:cNvSpPr/>
          <p:nvPr/>
        </p:nvSpPr>
        <p:spPr>
          <a:xfrm>
            <a:off x="1321737" y="3195813"/>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176"/>
                </a:srgbClr>
              </a:gs>
              <a:gs pos="100000">
                <a:srgbClr val="E20030">
                  <a:alpha val="22745"/>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70"/>
          <p:cNvSpPr/>
          <p:nvPr/>
        </p:nvSpPr>
        <p:spPr>
          <a:xfrm>
            <a:off x="8180464" y="4315000"/>
            <a:ext cx="1323300" cy="13233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iapositiva del titolo 1">
  <p:cSld name="TITLE_1">
    <p:spTree>
      <p:nvGrpSpPr>
        <p:cNvPr id="1" name="Shape 438"/>
        <p:cNvGrpSpPr/>
        <p:nvPr/>
      </p:nvGrpSpPr>
      <p:grpSpPr>
        <a:xfrm>
          <a:off x="0" y="0"/>
          <a:ext cx="0" cy="0"/>
          <a:chOff x="0" y="0"/>
          <a:chExt cx="0" cy="0"/>
        </a:xfrm>
      </p:grpSpPr>
      <p:sp>
        <p:nvSpPr>
          <p:cNvPr id="439" name="Google Shape;439;p7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40" name="Google Shape;440;p7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41" name="Google Shape;441;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1">
  <p:cSld name="CUSTOM_5">
    <p:bg>
      <p:bgPr>
        <a:gradFill>
          <a:gsLst>
            <a:gs pos="0">
              <a:srgbClr val="E20030"/>
            </a:gs>
            <a:gs pos="100000">
              <a:srgbClr val="00216E"/>
            </a:gs>
          </a:gsLst>
          <a:lin ang="5400700" scaled="0"/>
        </a:gradFill>
        <a:effectLst/>
      </p:bgPr>
    </p:bg>
    <p:spTree>
      <p:nvGrpSpPr>
        <p:cNvPr id="1" name="Shape 41"/>
        <p:cNvGrpSpPr/>
        <p:nvPr/>
      </p:nvGrpSpPr>
      <p:grpSpPr>
        <a:xfrm>
          <a:off x="0" y="0"/>
          <a:ext cx="0" cy="0"/>
          <a:chOff x="0" y="0"/>
          <a:chExt cx="0" cy="0"/>
        </a:xfrm>
      </p:grpSpPr>
      <p:sp>
        <p:nvSpPr>
          <p:cNvPr id="42" name="Google Shape;42;p39"/>
          <p:cNvSpPr/>
          <p:nvPr/>
        </p:nvSpPr>
        <p:spPr>
          <a:xfrm>
            <a:off x="335243" y="674700"/>
            <a:ext cx="2053042" cy="1842545"/>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9"/>
          <p:cNvSpPr/>
          <p:nvPr/>
        </p:nvSpPr>
        <p:spPr>
          <a:xfrm flipH="1">
            <a:off x="1645745" y="-142018"/>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9"/>
          <p:cNvSpPr/>
          <p:nvPr/>
        </p:nvSpPr>
        <p:spPr>
          <a:xfrm flipH="1">
            <a:off x="2163549" y="-142018"/>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9"/>
          <p:cNvSpPr/>
          <p:nvPr/>
        </p:nvSpPr>
        <p:spPr>
          <a:xfrm>
            <a:off x="2681350" y="-14203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9"/>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39"/>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48" name="Google Shape;48;p39"/>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9" name="Google Shape;49;p39"/>
          <p:cNvSpPr txBox="1">
            <a:spLocks noGrp="1"/>
          </p:cNvSpPr>
          <p:nvPr>
            <p:ph type="subTitle" idx="1"/>
          </p:nvPr>
        </p:nvSpPr>
        <p:spPr>
          <a:xfrm>
            <a:off x="3437850" y="3481325"/>
            <a:ext cx="2439300" cy="72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0" name="Google Shape;50;p39"/>
          <p:cNvSpPr txBox="1">
            <a:spLocks noGrp="1"/>
          </p:cNvSpPr>
          <p:nvPr>
            <p:ph type="subTitle" idx="2"/>
          </p:nvPr>
        </p:nvSpPr>
        <p:spPr>
          <a:xfrm>
            <a:off x="5991425" y="3481325"/>
            <a:ext cx="2439300" cy="72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1" name="Google Shape;51;p39"/>
          <p:cNvSpPr txBox="1">
            <a:spLocks noGrp="1"/>
          </p:cNvSpPr>
          <p:nvPr>
            <p:ph type="subTitle" idx="3"/>
          </p:nvPr>
        </p:nvSpPr>
        <p:spPr>
          <a:xfrm>
            <a:off x="3437850" y="3089575"/>
            <a:ext cx="2439300" cy="391800"/>
          </a:xfrm>
          <a:prstGeom prst="rect">
            <a:avLst/>
          </a:prstGeom>
          <a:noFill/>
          <a:ln>
            <a:noFill/>
          </a:ln>
        </p:spPr>
        <p:txBody>
          <a:bodyPr spcFirstLastPara="1" wrap="square" lIns="91425" tIns="0" rIns="91425" bIns="91425" anchor="t"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sp>
        <p:nvSpPr>
          <p:cNvPr id="52" name="Google Shape;52;p39"/>
          <p:cNvSpPr txBox="1">
            <a:spLocks noGrp="1"/>
          </p:cNvSpPr>
          <p:nvPr>
            <p:ph type="subTitle" idx="4"/>
          </p:nvPr>
        </p:nvSpPr>
        <p:spPr>
          <a:xfrm>
            <a:off x="5991350" y="3089575"/>
            <a:ext cx="2439300" cy="391800"/>
          </a:xfrm>
          <a:prstGeom prst="rect">
            <a:avLst/>
          </a:prstGeom>
          <a:noFill/>
          <a:ln>
            <a:noFill/>
          </a:ln>
        </p:spPr>
        <p:txBody>
          <a:bodyPr spcFirstLastPara="1" wrap="square" lIns="91425" tIns="0" rIns="91425" bIns="91425" anchor="t" anchorCtr="0">
            <a:noAutofit/>
          </a:bodyPr>
          <a:lstStyle>
            <a:lvl1pPr lvl="0"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algn="ct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endParaRPr/>
          </a:p>
        </p:txBody>
      </p:sp>
      <p:grpSp>
        <p:nvGrpSpPr>
          <p:cNvPr id="53" name="Google Shape;53;p39"/>
          <p:cNvGrpSpPr/>
          <p:nvPr/>
        </p:nvGrpSpPr>
        <p:grpSpPr>
          <a:xfrm>
            <a:off x="292881" y="158021"/>
            <a:ext cx="1714779" cy="4808830"/>
            <a:chOff x="5882006" y="160346"/>
            <a:chExt cx="1714779" cy="4808830"/>
          </a:xfrm>
        </p:grpSpPr>
        <p:sp>
          <p:nvSpPr>
            <p:cNvPr id="54" name="Google Shape;54;p39"/>
            <p:cNvSpPr/>
            <p:nvPr/>
          </p:nvSpPr>
          <p:spPr>
            <a:xfrm>
              <a:off x="5882008" y="160346"/>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9"/>
            <p:cNvSpPr/>
            <p:nvPr/>
          </p:nvSpPr>
          <p:spPr>
            <a:xfrm>
              <a:off x="5882006" y="3430250"/>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E20030"/>
            </a:gs>
            <a:gs pos="100000">
              <a:srgbClr val="00216E"/>
            </a:gs>
          </a:gsLst>
          <a:lin ang="13500032" scaled="0"/>
        </a:gradFill>
        <a:effectLst/>
      </p:bgPr>
    </p:bg>
    <p:spTree>
      <p:nvGrpSpPr>
        <p:cNvPr id="1" name="Shape 56"/>
        <p:cNvGrpSpPr/>
        <p:nvPr/>
      </p:nvGrpSpPr>
      <p:grpSpPr>
        <a:xfrm>
          <a:off x="0" y="0"/>
          <a:ext cx="0" cy="0"/>
          <a:chOff x="0" y="0"/>
          <a:chExt cx="0" cy="0"/>
        </a:xfrm>
      </p:grpSpPr>
      <p:sp>
        <p:nvSpPr>
          <p:cNvPr id="57" name="Google Shape;57;p40"/>
          <p:cNvSpPr/>
          <p:nvPr/>
        </p:nvSpPr>
        <p:spPr>
          <a:xfrm flipH="1">
            <a:off x="154855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0"/>
          <p:cNvSpPr/>
          <p:nvPr/>
        </p:nvSpPr>
        <p:spPr>
          <a:xfrm flipH="1">
            <a:off x="2073004"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0"/>
          <p:cNvSpPr/>
          <p:nvPr/>
        </p:nvSpPr>
        <p:spPr>
          <a:xfrm flipH="1">
            <a:off x="2590800"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0"/>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0"/>
          <p:cNvSpPr txBox="1">
            <a:spLocks noGrp="1"/>
          </p:cNvSpPr>
          <p:nvPr>
            <p:ph type="title"/>
          </p:nvPr>
        </p:nvSpPr>
        <p:spPr>
          <a:xfrm>
            <a:off x="3683000" y="539500"/>
            <a:ext cx="4747800" cy="538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2" name="Google Shape;62;p40"/>
          <p:cNvSpPr txBox="1">
            <a:spLocks noGrp="1"/>
          </p:cNvSpPr>
          <p:nvPr>
            <p:ph type="subTitle" idx="1"/>
          </p:nvPr>
        </p:nvSpPr>
        <p:spPr>
          <a:xfrm>
            <a:off x="3856700" y="1497988"/>
            <a:ext cx="3407400" cy="388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63" name="Google Shape;63;p40"/>
          <p:cNvSpPr txBox="1">
            <a:spLocks noGrp="1"/>
          </p:cNvSpPr>
          <p:nvPr>
            <p:ph type="subTitle" idx="2"/>
          </p:nvPr>
        </p:nvSpPr>
        <p:spPr>
          <a:xfrm>
            <a:off x="3856700" y="2987238"/>
            <a:ext cx="3407400" cy="388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l">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64" name="Google Shape;64;p40"/>
          <p:cNvSpPr txBox="1">
            <a:spLocks noGrp="1"/>
          </p:cNvSpPr>
          <p:nvPr>
            <p:ph type="subTitle" idx="3"/>
          </p:nvPr>
        </p:nvSpPr>
        <p:spPr>
          <a:xfrm>
            <a:off x="3856700" y="1988976"/>
            <a:ext cx="3407400" cy="649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0"/>
          <p:cNvSpPr txBox="1">
            <a:spLocks noGrp="1"/>
          </p:cNvSpPr>
          <p:nvPr>
            <p:ph type="subTitle" idx="4"/>
          </p:nvPr>
        </p:nvSpPr>
        <p:spPr>
          <a:xfrm>
            <a:off x="3856700" y="3478226"/>
            <a:ext cx="3407400" cy="649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0"/>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67" name="Google Shape;67;p40"/>
          <p:cNvSpPr/>
          <p:nvPr/>
        </p:nvSpPr>
        <p:spPr>
          <a:xfrm rot="10800000" flipH="1">
            <a:off x="201084" y="227507"/>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0"/>
          <p:cNvSpPr/>
          <p:nvPr/>
        </p:nvSpPr>
        <p:spPr>
          <a:xfrm>
            <a:off x="8335025" y="-676899"/>
            <a:ext cx="1323300" cy="13233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0"/>
          <p:cNvSpPr/>
          <p:nvPr/>
        </p:nvSpPr>
        <p:spPr>
          <a:xfrm flipH="1">
            <a:off x="-381906" y="3625714"/>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0"/>
          <p:cNvSpPr/>
          <p:nvPr/>
        </p:nvSpPr>
        <p:spPr>
          <a:xfrm>
            <a:off x="939953" y="4844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40392"/>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2">
    <p:bg>
      <p:bgPr>
        <a:gradFill>
          <a:gsLst>
            <a:gs pos="0">
              <a:srgbClr val="E20030"/>
            </a:gs>
            <a:gs pos="100000">
              <a:srgbClr val="00216E"/>
            </a:gs>
          </a:gsLst>
          <a:lin ang="5400700" scaled="0"/>
        </a:gradFill>
        <a:effectLst/>
      </p:bgPr>
    </p:bg>
    <p:spTree>
      <p:nvGrpSpPr>
        <p:cNvPr id="1" name="Shape 71"/>
        <p:cNvGrpSpPr/>
        <p:nvPr/>
      </p:nvGrpSpPr>
      <p:grpSpPr>
        <a:xfrm>
          <a:off x="0" y="0"/>
          <a:ext cx="0" cy="0"/>
          <a:chOff x="0" y="0"/>
          <a:chExt cx="0" cy="0"/>
        </a:xfrm>
      </p:grpSpPr>
      <p:grpSp>
        <p:nvGrpSpPr>
          <p:cNvPr id="72" name="Google Shape;72;p41"/>
          <p:cNvGrpSpPr/>
          <p:nvPr/>
        </p:nvGrpSpPr>
        <p:grpSpPr>
          <a:xfrm flipH="1">
            <a:off x="2608118" y="-142050"/>
            <a:ext cx="6504081" cy="5427560"/>
            <a:chOff x="609600" y="-142050"/>
            <a:chExt cx="6504081" cy="5427560"/>
          </a:xfrm>
        </p:grpSpPr>
        <p:sp>
          <p:nvSpPr>
            <p:cNvPr id="73" name="Google Shape;73;p41"/>
            <p:cNvSpPr/>
            <p:nvPr/>
          </p:nvSpPr>
          <p:spPr>
            <a:xfrm flipH="1">
              <a:off x="60960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1"/>
            <p:cNvSpPr/>
            <p:nvPr/>
          </p:nvSpPr>
          <p:spPr>
            <a:xfrm flipH="1">
              <a:off x="106680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 name="Google Shape;75;p41"/>
          <p:cNvSpPr/>
          <p:nvPr/>
        </p:nvSpPr>
        <p:spPr>
          <a:xfrm flipH="1">
            <a:off x="-1731700"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1"/>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sz="1600"/>
          </a:p>
        </p:txBody>
      </p:sp>
      <p:sp>
        <p:nvSpPr>
          <p:cNvPr id="77" name="Google Shape;77;p41"/>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1"/>
          <p:cNvSpPr/>
          <p:nvPr/>
        </p:nvSpPr>
        <p:spPr>
          <a:xfrm>
            <a:off x="7646278" y="4237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34117"/>
                </a:srgbClr>
              </a:gs>
              <a:gs pos="48000">
                <a:srgbClr val="00216E">
                  <a:alpha val="34117"/>
                </a:srgbClr>
              </a:gs>
              <a:gs pos="100000">
                <a:srgbClr val="00216E">
                  <a:alpha val="34117"/>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1"/>
          <p:cNvSpPr/>
          <p:nvPr/>
        </p:nvSpPr>
        <p:spPr>
          <a:xfrm rot="10800000" flipH="1">
            <a:off x="6907409" y="166807"/>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1"/>
          <p:cNvSpPr/>
          <p:nvPr/>
        </p:nvSpPr>
        <p:spPr>
          <a:xfrm>
            <a:off x="-439011" y="4429300"/>
            <a:ext cx="1323300" cy="13233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1"/>
          <p:cNvSpPr/>
          <p:nvPr/>
        </p:nvSpPr>
        <p:spPr>
          <a:xfrm>
            <a:off x="7528787" y="1722838"/>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34117"/>
                </a:srgbClr>
              </a:gs>
              <a:gs pos="48000">
                <a:srgbClr val="00216E">
                  <a:alpha val="34117"/>
                </a:srgbClr>
              </a:gs>
              <a:gs pos="100000">
                <a:srgbClr val="00216E">
                  <a:alpha val="34117"/>
                </a:srgbClr>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E20030"/>
            </a:gs>
            <a:gs pos="100000">
              <a:srgbClr val="00216E"/>
            </a:gs>
          </a:gsLst>
          <a:lin ang="5400700" scaled="0"/>
        </a:gradFill>
        <a:effectLst/>
      </p:bgPr>
    </p:bg>
    <p:spTree>
      <p:nvGrpSpPr>
        <p:cNvPr id="1" name="Shape 82"/>
        <p:cNvGrpSpPr/>
        <p:nvPr/>
      </p:nvGrpSpPr>
      <p:grpSpPr>
        <a:xfrm>
          <a:off x="0" y="0"/>
          <a:ext cx="0" cy="0"/>
          <a:chOff x="0" y="0"/>
          <a:chExt cx="0" cy="0"/>
        </a:xfrm>
      </p:grpSpPr>
      <p:grpSp>
        <p:nvGrpSpPr>
          <p:cNvPr id="83" name="Google Shape;83;p42"/>
          <p:cNvGrpSpPr/>
          <p:nvPr/>
        </p:nvGrpSpPr>
        <p:grpSpPr>
          <a:xfrm flipH="1">
            <a:off x="2599393" y="-142050"/>
            <a:ext cx="6544456" cy="5427560"/>
            <a:chOff x="577950" y="-142050"/>
            <a:chExt cx="6544456" cy="5427560"/>
          </a:xfrm>
        </p:grpSpPr>
        <p:sp>
          <p:nvSpPr>
            <p:cNvPr id="84" name="Google Shape;84;p42"/>
            <p:cNvSpPr/>
            <p:nvPr/>
          </p:nvSpPr>
          <p:spPr>
            <a:xfrm flipH="1">
              <a:off x="57795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2"/>
            <p:cNvSpPr/>
            <p:nvPr/>
          </p:nvSpPr>
          <p:spPr>
            <a:xfrm flipH="1">
              <a:off x="1075529"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 name="Google Shape;86;p42"/>
          <p:cNvSpPr/>
          <p:nvPr/>
        </p:nvSpPr>
        <p:spPr>
          <a:xfrm flipH="1">
            <a:off x="-1731700"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2"/>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2"/>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9" name="Google Shape;89;p42"/>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90" name="Google Shape;90;p42"/>
          <p:cNvSpPr/>
          <p:nvPr/>
        </p:nvSpPr>
        <p:spPr>
          <a:xfrm>
            <a:off x="8179678" y="423797"/>
            <a:ext cx="1323290"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392"/>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2"/>
          <p:cNvSpPr/>
          <p:nvPr/>
        </p:nvSpPr>
        <p:spPr>
          <a:xfrm rot="10800000" flipH="1">
            <a:off x="7440809" y="166807"/>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2"/>
          <p:cNvSpPr/>
          <p:nvPr/>
        </p:nvSpPr>
        <p:spPr>
          <a:xfrm>
            <a:off x="-439011" y="4429300"/>
            <a:ext cx="1323300" cy="1323300"/>
          </a:xfrm>
          <a:prstGeom prst="donut">
            <a:avLst>
              <a:gd name="adj" fmla="val 1419"/>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2"/>
          <p:cNvSpPr/>
          <p:nvPr/>
        </p:nvSpPr>
        <p:spPr>
          <a:xfrm>
            <a:off x="8062187" y="1722838"/>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2745"/>
                </a:srgbClr>
              </a:gs>
              <a:gs pos="100000">
                <a:srgbClr val="00216E">
                  <a:alpha val="39215"/>
                </a:srgbClr>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
    <p:bg>
      <p:bgPr>
        <a:gradFill>
          <a:gsLst>
            <a:gs pos="0">
              <a:schemeClr val="dk2"/>
            </a:gs>
            <a:gs pos="100000">
              <a:schemeClr val="accent2"/>
            </a:gs>
          </a:gsLst>
          <a:lin ang="0" scaled="0"/>
        </a:gradFill>
        <a:effectLst/>
      </p:bgPr>
    </p:bg>
    <p:spTree>
      <p:nvGrpSpPr>
        <p:cNvPr id="1" name="Shape 94"/>
        <p:cNvGrpSpPr/>
        <p:nvPr/>
      </p:nvGrpSpPr>
      <p:grpSpPr>
        <a:xfrm>
          <a:off x="0" y="0"/>
          <a:ext cx="0" cy="0"/>
          <a:chOff x="0" y="0"/>
          <a:chExt cx="0" cy="0"/>
        </a:xfrm>
      </p:grpSpPr>
      <p:sp>
        <p:nvSpPr>
          <p:cNvPr id="95" name="Google Shape;95;p43"/>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3"/>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7" name="Google Shape;97;p43"/>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
        <p:nvSpPr>
          <p:cNvPr id="98" name="Google Shape;98;p43"/>
          <p:cNvSpPr/>
          <p:nvPr/>
        </p:nvSpPr>
        <p:spPr>
          <a:xfrm>
            <a:off x="-250313" y="-616254"/>
            <a:ext cx="908595" cy="81553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08014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3"/>
          <p:cNvSpPr/>
          <p:nvPr/>
        </p:nvSpPr>
        <p:spPr>
          <a:xfrm flipH="1">
            <a:off x="105460" y="243841"/>
            <a:ext cx="543089" cy="48746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3"/>
          <p:cNvSpPr/>
          <p:nvPr/>
        </p:nvSpPr>
        <p:spPr>
          <a:xfrm flipH="1">
            <a:off x="-459659" y="4433376"/>
            <a:ext cx="1327285" cy="119198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100000">
              <a:schemeClr val="accent2"/>
            </a:gs>
          </a:gsLst>
          <a:lin ang="10800025" scaled="0"/>
        </a:gradFill>
        <a:effectLst/>
      </p:bgPr>
    </p:bg>
    <p:spTree>
      <p:nvGrpSpPr>
        <p:cNvPr id="1" name="Shape 101"/>
        <p:cNvGrpSpPr/>
        <p:nvPr/>
      </p:nvGrpSpPr>
      <p:grpSpPr>
        <a:xfrm>
          <a:off x="0" y="0"/>
          <a:ext cx="0" cy="0"/>
          <a:chOff x="0" y="0"/>
          <a:chExt cx="0" cy="0"/>
        </a:xfrm>
      </p:grpSpPr>
      <p:sp>
        <p:nvSpPr>
          <p:cNvPr id="102" name="Google Shape;102;p44"/>
          <p:cNvSpPr/>
          <p:nvPr/>
        </p:nvSpPr>
        <p:spPr>
          <a:xfrm>
            <a:off x="7874850" y="460707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44"/>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4" name="Google Shape;104;p44"/>
          <p:cNvSpPr txBox="1">
            <a:spLocks noGrp="1"/>
          </p:cNvSpPr>
          <p:nvPr>
            <p:ph type="body" idx="1"/>
          </p:nvPr>
        </p:nvSpPr>
        <p:spPr>
          <a:xfrm>
            <a:off x="713225" y="1300475"/>
            <a:ext cx="7624500" cy="3308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AutoNum type="arabicPeriod"/>
              <a:defRPr sz="1150"/>
            </a:lvl1pPr>
            <a:lvl2pPr marL="914400" lvl="1" indent="-304800" algn="l">
              <a:lnSpc>
                <a:spcPct val="115000"/>
              </a:lnSpc>
              <a:spcBef>
                <a:spcPts val="0"/>
              </a:spcBef>
              <a:spcAft>
                <a:spcPts val="0"/>
              </a:spcAft>
              <a:buSzPts val="1200"/>
              <a:buFont typeface="Roboto Condensed Light"/>
              <a:buAutoNum type="alphaLcPeriod"/>
              <a:defRPr/>
            </a:lvl2pPr>
            <a:lvl3pPr marL="1371600" lvl="2" indent="-304800" algn="l">
              <a:lnSpc>
                <a:spcPct val="115000"/>
              </a:lnSpc>
              <a:spcBef>
                <a:spcPts val="0"/>
              </a:spcBef>
              <a:spcAft>
                <a:spcPts val="0"/>
              </a:spcAft>
              <a:buSzPts val="1200"/>
              <a:buFont typeface="Roboto Condensed Light"/>
              <a:buAutoNum type="romanLcPeriod"/>
              <a:defRPr/>
            </a:lvl3pPr>
            <a:lvl4pPr marL="1828800" lvl="3" indent="-304800" algn="l">
              <a:lnSpc>
                <a:spcPct val="115000"/>
              </a:lnSpc>
              <a:spcBef>
                <a:spcPts val="0"/>
              </a:spcBef>
              <a:spcAft>
                <a:spcPts val="0"/>
              </a:spcAft>
              <a:buSzPts val="1200"/>
              <a:buFont typeface="Roboto Condensed Light"/>
              <a:buAutoNum type="arabicPeriod"/>
              <a:defRPr/>
            </a:lvl4pPr>
            <a:lvl5pPr marL="2286000" lvl="4" indent="-304800" algn="l">
              <a:lnSpc>
                <a:spcPct val="115000"/>
              </a:lnSpc>
              <a:spcBef>
                <a:spcPts val="0"/>
              </a:spcBef>
              <a:spcAft>
                <a:spcPts val="0"/>
              </a:spcAft>
              <a:buSzPts val="1200"/>
              <a:buFont typeface="Roboto Condensed Light"/>
              <a:buAutoNum type="alphaLcPeriod"/>
              <a:defRPr/>
            </a:lvl5pPr>
            <a:lvl6pPr marL="2743200" lvl="5" indent="-304800" algn="l">
              <a:lnSpc>
                <a:spcPct val="115000"/>
              </a:lnSpc>
              <a:spcBef>
                <a:spcPts val="0"/>
              </a:spcBef>
              <a:spcAft>
                <a:spcPts val="0"/>
              </a:spcAft>
              <a:buSzPts val="1200"/>
              <a:buFont typeface="Roboto Condensed Light"/>
              <a:buAutoNum type="romanLcPeriod"/>
              <a:defRPr/>
            </a:lvl6pPr>
            <a:lvl7pPr marL="3200400" lvl="6" indent="-304800" algn="l">
              <a:lnSpc>
                <a:spcPct val="115000"/>
              </a:lnSpc>
              <a:spcBef>
                <a:spcPts val="0"/>
              </a:spcBef>
              <a:spcAft>
                <a:spcPts val="0"/>
              </a:spcAft>
              <a:buSzPts val="1200"/>
              <a:buFont typeface="Roboto Condensed Light"/>
              <a:buAutoNum type="arabicPeriod"/>
              <a:defRPr/>
            </a:lvl7pPr>
            <a:lvl8pPr marL="3657600" lvl="7" indent="-304800" algn="l">
              <a:lnSpc>
                <a:spcPct val="115000"/>
              </a:lnSpc>
              <a:spcBef>
                <a:spcPts val="0"/>
              </a:spcBef>
              <a:spcAft>
                <a:spcPts val="0"/>
              </a:spcAft>
              <a:buSzPts val="1200"/>
              <a:buFont typeface="Roboto Condensed Light"/>
              <a:buAutoNum type="alphaLcPeriod"/>
              <a:defRPr/>
            </a:lvl8pPr>
            <a:lvl9pPr marL="4114800" lvl="8" indent="-304800" algn="l">
              <a:lnSpc>
                <a:spcPct val="115000"/>
              </a:lnSpc>
              <a:spcBef>
                <a:spcPts val="0"/>
              </a:spcBef>
              <a:spcAft>
                <a:spcPts val="0"/>
              </a:spcAft>
              <a:buSzPts val="1200"/>
              <a:buFont typeface="Roboto Condensed Light"/>
              <a:buAutoNum type="romanLcPeriod"/>
              <a:defRPr/>
            </a:lvl9pPr>
          </a:lstStyle>
          <a:p>
            <a:endParaRPr/>
          </a:p>
        </p:txBody>
      </p:sp>
      <p:sp>
        <p:nvSpPr>
          <p:cNvPr id="105" name="Google Shape;105;p44"/>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accent1"/>
              </a:buClr>
              <a:buSzPts val="3200"/>
              <a:buFont typeface="Space Mono"/>
              <a:buNone/>
              <a:defRPr sz="3200" b="0" i="0" u="none" strike="noStrike" cap="none">
                <a:solidFill>
                  <a:schemeClr val="accent1"/>
                </a:solidFill>
                <a:latin typeface="Space Mono"/>
                <a:ea typeface="Space Mono"/>
                <a:cs typeface="Space Mono"/>
                <a:sym typeface="Space Mono"/>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5"/>
          <p:cNvSpPr txBox="1">
            <a:spLocks noGrp="1"/>
          </p:cNvSpPr>
          <p:nvPr>
            <p:ph type="body" idx="1"/>
          </p:nvPr>
        </p:nvSpPr>
        <p:spPr>
          <a:xfrm>
            <a:off x="713225" y="1142650"/>
            <a:ext cx="7717500" cy="3465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1pPr>
            <a:lvl2pPr marL="914400" marR="0" lvl="1"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lt2"/>
              </a:buClr>
              <a:buSzPts val="1400"/>
              <a:buFont typeface="Poppins"/>
              <a:buChar char="■"/>
              <a:defRPr sz="1400" b="0" i="0" u="none" strike="noStrike" cap="none">
                <a:solidFill>
                  <a:schemeClr val="lt2"/>
                </a:solidFill>
                <a:latin typeface="Poppins"/>
                <a:ea typeface="Poppins"/>
                <a:cs typeface="Poppins"/>
                <a:sym typeface="Poppins"/>
              </a:defRPr>
            </a:lvl9pPr>
          </a:lstStyle>
          <a:p>
            <a:endParaRPr/>
          </a:p>
        </p:txBody>
      </p:sp>
      <p:sp>
        <p:nvSpPr>
          <p:cNvPr id="8" name="Google Shape;8;p35"/>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1pPr>
            <a:lvl2pPr marL="0" marR="0" lvl="1"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2pPr>
            <a:lvl3pPr marL="0" marR="0" lvl="2"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3pPr>
            <a:lvl4pPr marL="0" marR="0" lvl="3"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4pPr>
            <a:lvl5pPr marL="0" marR="0" lvl="4"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5pPr>
            <a:lvl6pPr marL="0" marR="0" lvl="5"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6pPr>
            <a:lvl7pPr marL="0" marR="0" lvl="6"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7pPr>
            <a:lvl8pPr marL="0" marR="0" lvl="7"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8pPr>
            <a:lvl9pPr marL="0" marR="0" lvl="8" indent="0" algn="ct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Space Mono"/>
                <a:ea typeface="Space Mono"/>
                <a:cs typeface="Space Mono"/>
                <a:sym typeface="Space Mono"/>
              </a:defRPr>
            </a:lvl9pPr>
          </a:lstStyle>
          <a:p>
            <a:pPr marL="0" lvl="0" indent="0" algn="ctr" rtl="0">
              <a:spcBef>
                <a:spcPts val="0"/>
              </a:spcBef>
              <a:spcAft>
                <a:spcPts val="0"/>
              </a:spcAft>
              <a:buNone/>
            </a:pPr>
            <a:fld id="{00000000-1234-1234-1234-123412341234}" type="slidenum">
              <a:rPr lang="it"/>
              <a:t>‹N›</a:t>
            </a:fld>
            <a:endParaRPr sz="160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hyperlink" Target="https://github.com/nojano/Together.gi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
          <p:cNvSpPr txBox="1">
            <a:spLocks noGrp="1"/>
          </p:cNvSpPr>
          <p:nvPr>
            <p:ph type="title"/>
          </p:nvPr>
        </p:nvSpPr>
        <p:spPr>
          <a:xfrm>
            <a:off x="2413200" y="1497825"/>
            <a:ext cx="6048600" cy="120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it"/>
              <a:t>Together</a:t>
            </a:r>
            <a:endParaRPr/>
          </a:p>
        </p:txBody>
      </p:sp>
      <p:sp>
        <p:nvSpPr>
          <p:cNvPr id="447" name="Google Shape;447;p1"/>
          <p:cNvSpPr txBox="1">
            <a:spLocks noGrp="1"/>
          </p:cNvSpPr>
          <p:nvPr>
            <p:ph type="subTitle" idx="4294967295"/>
          </p:nvPr>
        </p:nvSpPr>
        <p:spPr>
          <a:xfrm>
            <a:off x="6428300" y="3365575"/>
            <a:ext cx="2459100" cy="853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lt2"/>
              </a:buClr>
              <a:buSzPts val="1400"/>
              <a:buFont typeface="Poppins"/>
              <a:buNone/>
            </a:pPr>
            <a:r>
              <a:rPr lang="it" sz="1500" b="0" i="0" u="none" strike="noStrike" cap="none">
                <a:solidFill>
                  <a:schemeClr val="lt2"/>
                </a:solidFill>
                <a:latin typeface="Poppins"/>
                <a:ea typeface="Poppins"/>
                <a:cs typeface="Poppins"/>
                <a:sym typeface="Poppins"/>
              </a:rPr>
              <a:t>Alessandro Appolloni</a:t>
            </a:r>
            <a:endParaRPr sz="1500" b="0" i="0" u="none" strike="noStrike" cap="none">
              <a:solidFill>
                <a:schemeClr val="lt2"/>
              </a:solidFill>
              <a:latin typeface="Poppins"/>
              <a:ea typeface="Poppins"/>
              <a:cs typeface="Poppins"/>
              <a:sym typeface="Poppins"/>
            </a:endParaRPr>
          </a:p>
          <a:p>
            <a:pPr marL="0" marR="0" lvl="0" indent="0" algn="l" rtl="0">
              <a:lnSpc>
                <a:spcPct val="115000"/>
              </a:lnSpc>
              <a:spcBef>
                <a:spcPts val="1200"/>
              </a:spcBef>
              <a:spcAft>
                <a:spcPts val="0"/>
              </a:spcAft>
              <a:buClr>
                <a:schemeClr val="lt2"/>
              </a:buClr>
              <a:buSzPts val="1400"/>
              <a:buFont typeface="Poppins"/>
              <a:buNone/>
            </a:pPr>
            <a:r>
              <a:rPr lang="it" sz="1500" b="0" i="0" u="none" strike="noStrike" cap="none">
                <a:solidFill>
                  <a:schemeClr val="lt2"/>
                </a:solidFill>
                <a:latin typeface="Poppins"/>
                <a:ea typeface="Poppins"/>
                <a:cs typeface="Poppins"/>
                <a:sym typeface="Poppins"/>
              </a:rPr>
              <a:t>Davide Muserra</a:t>
            </a:r>
            <a:endParaRPr sz="1500" b="0" i="0" u="none" strike="noStrike" cap="none">
              <a:solidFill>
                <a:schemeClr val="lt2"/>
              </a:solidFill>
              <a:latin typeface="Poppins"/>
              <a:ea typeface="Poppins"/>
              <a:cs typeface="Poppins"/>
              <a:sym typeface="Poppins"/>
            </a:endParaRPr>
          </a:p>
          <a:p>
            <a:pPr marL="0" marR="0" lvl="0" indent="0" algn="l" rtl="0">
              <a:lnSpc>
                <a:spcPct val="115000"/>
              </a:lnSpc>
              <a:spcBef>
                <a:spcPts val="1200"/>
              </a:spcBef>
              <a:spcAft>
                <a:spcPts val="0"/>
              </a:spcAft>
              <a:buClr>
                <a:schemeClr val="lt2"/>
              </a:buClr>
              <a:buSzPts val="1400"/>
              <a:buFont typeface="Poppins"/>
              <a:buNone/>
            </a:pPr>
            <a:r>
              <a:rPr lang="it" sz="1500" b="0" i="0" u="none" strike="noStrike" cap="none">
                <a:solidFill>
                  <a:schemeClr val="lt2"/>
                </a:solidFill>
                <a:latin typeface="Poppins"/>
                <a:ea typeface="Poppins"/>
                <a:cs typeface="Poppins"/>
                <a:sym typeface="Poppins"/>
              </a:rPr>
              <a:t>Nicola De Siena</a:t>
            </a:r>
            <a:endParaRPr sz="1500" b="0" i="0" u="none" strike="noStrike" cap="none">
              <a:solidFill>
                <a:schemeClr val="lt2"/>
              </a:solidFill>
              <a:latin typeface="Poppins"/>
              <a:ea typeface="Poppins"/>
              <a:cs typeface="Poppins"/>
              <a:sym typeface="Poppins"/>
            </a:endParaRPr>
          </a:p>
          <a:p>
            <a:pPr marL="0" marR="0" lvl="0" indent="0" algn="l" rtl="0">
              <a:lnSpc>
                <a:spcPct val="115000"/>
              </a:lnSpc>
              <a:spcBef>
                <a:spcPts val="1200"/>
              </a:spcBef>
              <a:spcAft>
                <a:spcPts val="1200"/>
              </a:spcAft>
              <a:buClr>
                <a:schemeClr val="lt2"/>
              </a:buClr>
              <a:buSzPts val="1400"/>
              <a:buFont typeface="Poppins"/>
              <a:buNone/>
            </a:pPr>
            <a:r>
              <a:rPr lang="it" sz="1500" b="0" i="0" u="none" strike="noStrike" cap="none">
                <a:solidFill>
                  <a:schemeClr val="lt2"/>
                </a:solidFill>
                <a:latin typeface="Poppins"/>
                <a:ea typeface="Poppins"/>
                <a:cs typeface="Poppins"/>
                <a:sym typeface="Poppins"/>
              </a:rPr>
              <a:t>Gianmarco Di Felice</a:t>
            </a:r>
            <a:endParaRPr sz="1500" b="0" i="0" u="none" strike="noStrike" cap="none">
              <a:solidFill>
                <a:schemeClr val="lt2"/>
              </a:solidFill>
              <a:latin typeface="Poppins"/>
              <a:ea typeface="Poppins"/>
              <a:cs typeface="Poppins"/>
              <a:sym typeface="Poppins"/>
            </a:endParaRPr>
          </a:p>
        </p:txBody>
      </p:sp>
      <p:pic>
        <p:nvPicPr>
          <p:cNvPr id="448" name="Google Shape;448;p1"/>
          <p:cNvPicPr preferRelativeResize="0"/>
          <p:nvPr/>
        </p:nvPicPr>
        <p:blipFill rotWithShape="1">
          <a:blip r:embed="rId3">
            <a:alphaModFix/>
          </a:blip>
          <a:srcRect/>
          <a:stretch/>
        </p:blipFill>
        <p:spPr>
          <a:xfrm>
            <a:off x="4884575" y="258025"/>
            <a:ext cx="1105850" cy="1150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0"/>
          <p:cNvSpPr txBox="1">
            <a:spLocks noGrp="1"/>
          </p:cNvSpPr>
          <p:nvPr>
            <p:ph type="title"/>
          </p:nvPr>
        </p:nvSpPr>
        <p:spPr>
          <a:xfrm>
            <a:off x="455775" y="370450"/>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Questionnaire</a:t>
            </a:r>
            <a:endParaRPr/>
          </a:p>
        </p:txBody>
      </p:sp>
      <p:sp>
        <p:nvSpPr>
          <p:cNvPr id="524" name="Google Shape;524;p10"/>
          <p:cNvSpPr txBox="1">
            <a:spLocks noGrp="1"/>
          </p:cNvSpPr>
          <p:nvPr>
            <p:ph type="body" idx="4294967295"/>
          </p:nvPr>
        </p:nvSpPr>
        <p:spPr>
          <a:xfrm>
            <a:off x="150625" y="977575"/>
            <a:ext cx="7513500" cy="1351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SzPts val="1400"/>
              <a:buNone/>
            </a:pPr>
            <a:r>
              <a:rPr lang="it" sz="1100"/>
              <a:t>We reached 40 people and these data were useful to validate our assumptions and ideas and to improve. </a:t>
            </a:r>
            <a:endParaRPr sz="1100"/>
          </a:p>
          <a:p>
            <a:pPr marL="0" lvl="0" indent="0" algn="l" rtl="0">
              <a:lnSpc>
                <a:spcPct val="107916"/>
              </a:lnSpc>
              <a:spcBef>
                <a:spcPts val="800"/>
              </a:spcBef>
              <a:spcAft>
                <a:spcPts val="0"/>
              </a:spcAft>
              <a:buSzPts val="1400"/>
              <a:buNone/>
            </a:pPr>
            <a:r>
              <a:rPr lang="it" sz="1100"/>
              <a:t>We understood that a great amount of people like to play multiplayer video games, sports, music and to go to the cinema. They also prefer to do these activities in groups rather than individually. Regarding the sharing of personal information, we understood that the majority of people doesn’t want to share the telephone number, so we didn’t add this information in the personal profile of the user.</a:t>
            </a:r>
            <a:endParaRPr sz="1100"/>
          </a:p>
          <a:p>
            <a:pPr marL="0" lvl="0" indent="0" algn="l" rtl="0">
              <a:lnSpc>
                <a:spcPct val="107916"/>
              </a:lnSpc>
              <a:spcBef>
                <a:spcPts val="800"/>
              </a:spcBef>
              <a:spcAft>
                <a:spcPts val="800"/>
              </a:spcAft>
              <a:buClr>
                <a:schemeClr val="dk1"/>
              </a:buClr>
              <a:buSzPts val="1100"/>
              <a:buFont typeface="Arial"/>
              <a:buNone/>
            </a:pPr>
            <a:endParaRPr sz="1200"/>
          </a:p>
        </p:txBody>
      </p:sp>
      <p:pic>
        <p:nvPicPr>
          <p:cNvPr id="525" name="Google Shape;525;p10"/>
          <p:cNvPicPr preferRelativeResize="0"/>
          <p:nvPr/>
        </p:nvPicPr>
        <p:blipFill rotWithShape="1">
          <a:blip r:embed="rId3">
            <a:alphaModFix/>
          </a:blip>
          <a:srcRect r="33011" b="43422"/>
          <a:stretch/>
        </p:blipFill>
        <p:spPr>
          <a:xfrm>
            <a:off x="-5" y="2398000"/>
            <a:ext cx="3784655" cy="1969775"/>
          </a:xfrm>
          <a:prstGeom prst="rect">
            <a:avLst/>
          </a:prstGeom>
          <a:noFill/>
          <a:ln>
            <a:noFill/>
          </a:ln>
        </p:spPr>
      </p:pic>
      <p:pic>
        <p:nvPicPr>
          <p:cNvPr id="526" name="Google Shape;526;p10"/>
          <p:cNvPicPr preferRelativeResize="0"/>
          <p:nvPr/>
        </p:nvPicPr>
        <p:blipFill rotWithShape="1">
          <a:blip r:embed="rId4">
            <a:alphaModFix/>
          </a:blip>
          <a:srcRect/>
          <a:stretch/>
        </p:blipFill>
        <p:spPr>
          <a:xfrm>
            <a:off x="3651851" y="2363538"/>
            <a:ext cx="4427124" cy="20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1"/>
          <p:cNvSpPr txBox="1">
            <a:spLocks noGrp="1"/>
          </p:cNvSpPr>
          <p:nvPr>
            <p:ph type="title"/>
          </p:nvPr>
        </p:nvSpPr>
        <p:spPr>
          <a:xfrm>
            <a:off x="713250" y="216600"/>
            <a:ext cx="7717500" cy="53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it"/>
              <a:t>Questionnaire</a:t>
            </a:r>
            <a:endParaRPr/>
          </a:p>
        </p:txBody>
      </p:sp>
      <p:sp>
        <p:nvSpPr>
          <p:cNvPr id="532" name="Google Shape;532;p11"/>
          <p:cNvSpPr txBox="1">
            <a:spLocks noGrp="1"/>
          </p:cNvSpPr>
          <p:nvPr>
            <p:ph type="body" idx="4294967295"/>
          </p:nvPr>
        </p:nvSpPr>
        <p:spPr>
          <a:xfrm>
            <a:off x="1177050" y="754800"/>
            <a:ext cx="6789900" cy="5373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SzPts val="1400"/>
              <a:buNone/>
            </a:pPr>
            <a:r>
              <a:rPr lang="it" sz="1000"/>
              <a:t>In a range from 0 to 5, where 0 stands for "Don't like at all" and 5 for "I like it a lot", for each of the following activities, how much do you like them?</a:t>
            </a:r>
            <a:endParaRPr sz="1000" b="1"/>
          </a:p>
          <a:p>
            <a:pPr marL="0" lvl="0" indent="0" algn="l" rtl="0">
              <a:lnSpc>
                <a:spcPct val="107916"/>
              </a:lnSpc>
              <a:spcBef>
                <a:spcPts val="800"/>
              </a:spcBef>
              <a:spcAft>
                <a:spcPts val="800"/>
              </a:spcAft>
              <a:buSzPts val="1400"/>
              <a:buNone/>
            </a:pPr>
            <a:endParaRPr sz="1200"/>
          </a:p>
        </p:txBody>
      </p:sp>
      <p:pic>
        <p:nvPicPr>
          <p:cNvPr id="533" name="Google Shape;533;p11"/>
          <p:cNvPicPr preferRelativeResize="0"/>
          <p:nvPr/>
        </p:nvPicPr>
        <p:blipFill rotWithShape="1">
          <a:blip r:embed="rId3">
            <a:alphaModFix/>
          </a:blip>
          <a:srcRect/>
          <a:stretch/>
        </p:blipFill>
        <p:spPr>
          <a:xfrm>
            <a:off x="361475" y="1272825"/>
            <a:ext cx="4268756" cy="1298925"/>
          </a:xfrm>
          <a:prstGeom prst="rect">
            <a:avLst/>
          </a:prstGeom>
          <a:noFill/>
          <a:ln>
            <a:noFill/>
          </a:ln>
        </p:spPr>
      </p:pic>
      <p:pic>
        <p:nvPicPr>
          <p:cNvPr id="534" name="Google Shape;534;p11"/>
          <p:cNvPicPr preferRelativeResize="0"/>
          <p:nvPr/>
        </p:nvPicPr>
        <p:blipFill rotWithShape="1">
          <a:blip r:embed="rId4">
            <a:alphaModFix/>
          </a:blip>
          <a:srcRect r="4351"/>
          <a:stretch/>
        </p:blipFill>
        <p:spPr>
          <a:xfrm>
            <a:off x="4600100" y="1320950"/>
            <a:ext cx="4082851" cy="1250800"/>
          </a:xfrm>
          <a:prstGeom prst="rect">
            <a:avLst/>
          </a:prstGeom>
          <a:noFill/>
          <a:ln>
            <a:noFill/>
          </a:ln>
        </p:spPr>
      </p:pic>
      <p:sp>
        <p:nvSpPr>
          <p:cNvPr id="535" name="Google Shape;535;p11"/>
          <p:cNvSpPr txBox="1">
            <a:spLocks noGrp="1"/>
          </p:cNvSpPr>
          <p:nvPr>
            <p:ph type="body" idx="4294967295"/>
          </p:nvPr>
        </p:nvSpPr>
        <p:spPr>
          <a:xfrm>
            <a:off x="1177050" y="2781725"/>
            <a:ext cx="6789900" cy="3360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SzPts val="1400"/>
              <a:buNone/>
            </a:pPr>
            <a:r>
              <a:rPr lang="it" sz="1000"/>
              <a:t>For each of the following activities, do you prefer to do an activity as individual or in group?</a:t>
            </a:r>
            <a:endParaRPr sz="1000" b="1"/>
          </a:p>
          <a:p>
            <a:pPr marL="0" lvl="0" indent="0" algn="l" rtl="0">
              <a:lnSpc>
                <a:spcPct val="107916"/>
              </a:lnSpc>
              <a:spcBef>
                <a:spcPts val="800"/>
              </a:spcBef>
              <a:spcAft>
                <a:spcPts val="800"/>
              </a:spcAft>
              <a:buSzPts val="1400"/>
              <a:buNone/>
            </a:pPr>
            <a:endParaRPr sz="1200"/>
          </a:p>
        </p:txBody>
      </p:sp>
      <p:pic>
        <p:nvPicPr>
          <p:cNvPr id="536" name="Google Shape;536;p11"/>
          <p:cNvPicPr preferRelativeResize="0"/>
          <p:nvPr/>
        </p:nvPicPr>
        <p:blipFill rotWithShape="1">
          <a:blip r:embed="rId5">
            <a:alphaModFix/>
          </a:blip>
          <a:srcRect/>
          <a:stretch/>
        </p:blipFill>
        <p:spPr>
          <a:xfrm>
            <a:off x="1048550" y="3229550"/>
            <a:ext cx="4546800" cy="1401500"/>
          </a:xfrm>
          <a:prstGeom prst="rect">
            <a:avLst/>
          </a:prstGeom>
          <a:noFill/>
          <a:ln>
            <a:noFill/>
          </a:ln>
        </p:spPr>
      </p:pic>
      <p:pic>
        <p:nvPicPr>
          <p:cNvPr id="537" name="Google Shape;537;p11"/>
          <p:cNvPicPr preferRelativeResize="0"/>
          <p:nvPr/>
        </p:nvPicPr>
        <p:blipFill rotWithShape="1">
          <a:blip r:embed="rId6">
            <a:alphaModFix/>
          </a:blip>
          <a:srcRect/>
          <a:stretch/>
        </p:blipFill>
        <p:spPr>
          <a:xfrm>
            <a:off x="5653800" y="3327700"/>
            <a:ext cx="1312755" cy="140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2"/>
          <p:cNvSpPr txBox="1">
            <a:spLocks noGrp="1"/>
          </p:cNvSpPr>
          <p:nvPr>
            <p:ph type="title" idx="4294967295"/>
          </p:nvPr>
        </p:nvSpPr>
        <p:spPr>
          <a:xfrm>
            <a:off x="311700" y="196525"/>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it"/>
              <a:t>Questionnaire</a:t>
            </a:r>
            <a:endParaRPr/>
          </a:p>
        </p:txBody>
      </p:sp>
      <p:pic>
        <p:nvPicPr>
          <p:cNvPr id="543" name="Google Shape;543;p12"/>
          <p:cNvPicPr preferRelativeResize="0"/>
          <p:nvPr/>
        </p:nvPicPr>
        <p:blipFill rotWithShape="1">
          <a:blip r:embed="rId3">
            <a:alphaModFix/>
          </a:blip>
          <a:srcRect/>
          <a:stretch/>
        </p:blipFill>
        <p:spPr>
          <a:xfrm>
            <a:off x="1395375" y="769225"/>
            <a:ext cx="4718375" cy="2260300"/>
          </a:xfrm>
          <a:prstGeom prst="rect">
            <a:avLst/>
          </a:prstGeom>
          <a:noFill/>
          <a:ln>
            <a:noFill/>
          </a:ln>
        </p:spPr>
      </p:pic>
      <p:pic>
        <p:nvPicPr>
          <p:cNvPr id="544" name="Google Shape;544;p12"/>
          <p:cNvPicPr preferRelativeResize="0"/>
          <p:nvPr/>
        </p:nvPicPr>
        <p:blipFill rotWithShape="1">
          <a:blip r:embed="rId4">
            <a:alphaModFix/>
          </a:blip>
          <a:srcRect/>
          <a:stretch/>
        </p:blipFill>
        <p:spPr>
          <a:xfrm>
            <a:off x="1395375" y="3059500"/>
            <a:ext cx="4802851" cy="21168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3"/>
          <p:cNvSpPr txBox="1">
            <a:spLocks noGrp="1"/>
          </p:cNvSpPr>
          <p:nvPr>
            <p:ph type="title" idx="4294967295"/>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it"/>
              <a:t>Questionnaire Conclusions</a:t>
            </a:r>
            <a:endParaRPr/>
          </a:p>
        </p:txBody>
      </p:sp>
      <p:sp>
        <p:nvSpPr>
          <p:cNvPr id="550" name="Google Shape;550;p13"/>
          <p:cNvSpPr txBox="1">
            <a:spLocks noGrp="1"/>
          </p:cNvSpPr>
          <p:nvPr>
            <p:ph type="body" idx="4294967295"/>
          </p:nvPr>
        </p:nvSpPr>
        <p:spPr>
          <a:xfrm>
            <a:off x="419750" y="1331375"/>
            <a:ext cx="7624500" cy="3308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it"/>
              <a:t>Age of our customers between 18 and 35</a:t>
            </a:r>
            <a:endParaRPr/>
          </a:p>
          <a:p>
            <a:pPr marL="457200" lvl="0" indent="-317500" algn="l" rtl="0">
              <a:lnSpc>
                <a:spcPct val="115000"/>
              </a:lnSpc>
              <a:spcBef>
                <a:spcPts val="0"/>
              </a:spcBef>
              <a:spcAft>
                <a:spcPts val="0"/>
              </a:spcAft>
              <a:buSzPts val="1400"/>
              <a:buChar char="●"/>
            </a:pPr>
            <a:r>
              <a:rPr lang="it"/>
              <a:t>Most of them are students or student-workers</a:t>
            </a:r>
            <a:endParaRPr/>
          </a:p>
          <a:p>
            <a:pPr marL="457200" lvl="0" indent="-317500" algn="l" rtl="0">
              <a:lnSpc>
                <a:spcPct val="115000"/>
              </a:lnSpc>
              <a:spcBef>
                <a:spcPts val="0"/>
              </a:spcBef>
              <a:spcAft>
                <a:spcPts val="0"/>
              </a:spcAft>
              <a:buSzPts val="1400"/>
              <a:buChar char="●"/>
            </a:pPr>
            <a:r>
              <a:rPr lang="it"/>
              <a:t>They spend a lot of time on smartphones, so this is the right device on which developing an application</a:t>
            </a:r>
            <a:endParaRPr/>
          </a:p>
          <a:p>
            <a:pPr marL="457200" lvl="0" indent="-317500" algn="l" rtl="0">
              <a:lnSpc>
                <a:spcPct val="115000"/>
              </a:lnSpc>
              <a:spcBef>
                <a:spcPts val="0"/>
              </a:spcBef>
              <a:spcAft>
                <a:spcPts val="0"/>
              </a:spcAft>
              <a:buSzPts val="1400"/>
              <a:buChar char="●"/>
            </a:pPr>
            <a:r>
              <a:rPr lang="it"/>
              <a:t>Preferred activities to do in group: video games, sports, music and cinema</a:t>
            </a:r>
            <a:endParaRPr/>
          </a:p>
          <a:p>
            <a:pPr marL="457200" lvl="0" indent="-317500" algn="l" rtl="0">
              <a:lnSpc>
                <a:spcPct val="115000"/>
              </a:lnSpc>
              <a:spcBef>
                <a:spcPts val="0"/>
              </a:spcBef>
              <a:spcAft>
                <a:spcPts val="0"/>
              </a:spcAft>
              <a:buSzPts val="1400"/>
              <a:buChar char="●"/>
            </a:pPr>
            <a:r>
              <a:rPr lang="it"/>
              <a:t>No telephone number in the application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4"/>
          <p:cNvSpPr txBox="1">
            <a:spLocks noGrp="1"/>
          </p:cNvSpPr>
          <p:nvPr>
            <p:ph type="title" idx="4294967295"/>
          </p:nvPr>
        </p:nvSpPr>
        <p:spPr>
          <a:xfrm>
            <a:off x="349350" y="204025"/>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HTA - Add a post (group)</a:t>
            </a:r>
            <a:endParaRPr/>
          </a:p>
        </p:txBody>
      </p:sp>
      <p:pic>
        <p:nvPicPr>
          <p:cNvPr id="556" name="Google Shape;556;p14"/>
          <p:cNvPicPr preferRelativeResize="0"/>
          <p:nvPr/>
        </p:nvPicPr>
        <p:blipFill>
          <a:blip r:embed="rId3">
            <a:alphaModFix/>
          </a:blip>
          <a:stretch>
            <a:fillRect/>
          </a:stretch>
        </p:blipFill>
        <p:spPr>
          <a:xfrm>
            <a:off x="525138" y="899050"/>
            <a:ext cx="6873776" cy="3694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5"/>
          <p:cNvSpPr txBox="1">
            <a:spLocks noGrp="1"/>
          </p:cNvSpPr>
          <p:nvPr>
            <p:ph type="title" idx="4294967295"/>
          </p:nvPr>
        </p:nvSpPr>
        <p:spPr>
          <a:xfrm>
            <a:off x="301225" y="188275"/>
            <a:ext cx="7913700" cy="59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it"/>
              <a:t>HTA - Apply to a post (group)</a:t>
            </a:r>
            <a:endParaRPr/>
          </a:p>
        </p:txBody>
      </p:sp>
      <p:pic>
        <p:nvPicPr>
          <p:cNvPr id="562" name="Google Shape;562;p15"/>
          <p:cNvPicPr preferRelativeResize="0"/>
          <p:nvPr/>
        </p:nvPicPr>
        <p:blipFill>
          <a:blip r:embed="rId3">
            <a:alphaModFix/>
          </a:blip>
          <a:stretch>
            <a:fillRect/>
          </a:stretch>
        </p:blipFill>
        <p:spPr>
          <a:xfrm>
            <a:off x="610325" y="966875"/>
            <a:ext cx="7295501" cy="349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6"/>
          <p:cNvSpPr txBox="1">
            <a:spLocks noGrp="1"/>
          </p:cNvSpPr>
          <p:nvPr>
            <p:ph type="title" idx="4294967295"/>
          </p:nvPr>
        </p:nvSpPr>
        <p:spPr>
          <a:xfrm>
            <a:off x="311700" y="143775"/>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it"/>
              <a:t>HTA - Edit a post (group)</a:t>
            </a:r>
            <a:endParaRPr/>
          </a:p>
        </p:txBody>
      </p:sp>
      <p:pic>
        <p:nvPicPr>
          <p:cNvPr id="568" name="Google Shape;568;p16"/>
          <p:cNvPicPr preferRelativeResize="0"/>
          <p:nvPr/>
        </p:nvPicPr>
        <p:blipFill>
          <a:blip r:embed="rId3">
            <a:alphaModFix/>
          </a:blip>
          <a:stretch>
            <a:fillRect/>
          </a:stretch>
        </p:blipFill>
        <p:spPr>
          <a:xfrm>
            <a:off x="391600" y="853850"/>
            <a:ext cx="7229549" cy="355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7"/>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it"/>
              <a:t>STN - Add a post (group)</a:t>
            </a:r>
            <a:endParaRPr/>
          </a:p>
        </p:txBody>
      </p:sp>
      <p:pic>
        <p:nvPicPr>
          <p:cNvPr id="574" name="Google Shape;574;p17"/>
          <p:cNvPicPr preferRelativeResize="0"/>
          <p:nvPr/>
        </p:nvPicPr>
        <p:blipFill>
          <a:blip r:embed="rId3">
            <a:alphaModFix/>
          </a:blip>
          <a:stretch>
            <a:fillRect/>
          </a:stretch>
        </p:blipFill>
        <p:spPr>
          <a:xfrm>
            <a:off x="152400" y="1230100"/>
            <a:ext cx="8839200" cy="18722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8"/>
          <p:cNvSpPr txBox="1">
            <a:spLocks noGrp="1"/>
          </p:cNvSpPr>
          <p:nvPr>
            <p:ph type="title" idx="4294967295"/>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it"/>
              <a:t>STN - Apply to a Group</a:t>
            </a:r>
            <a:endParaRPr/>
          </a:p>
        </p:txBody>
      </p:sp>
      <p:pic>
        <p:nvPicPr>
          <p:cNvPr id="580" name="Google Shape;580;p18"/>
          <p:cNvPicPr preferRelativeResize="0"/>
          <p:nvPr/>
        </p:nvPicPr>
        <p:blipFill>
          <a:blip r:embed="rId3">
            <a:alphaModFix/>
          </a:blip>
          <a:stretch>
            <a:fillRect/>
          </a:stretch>
        </p:blipFill>
        <p:spPr>
          <a:xfrm>
            <a:off x="453550" y="1548075"/>
            <a:ext cx="8236850" cy="2047350"/>
          </a:xfrm>
          <a:prstGeom prst="rect">
            <a:avLst/>
          </a:prstGeom>
          <a:noFill/>
          <a:ln>
            <a:noFill/>
          </a:ln>
        </p:spPr>
      </p:pic>
      <p:sp>
        <p:nvSpPr>
          <p:cNvPr id="581" name="Google Shape;581;p18"/>
          <p:cNvSpPr txBox="1">
            <a:spLocks noGrp="1"/>
          </p:cNvSpPr>
          <p:nvPr>
            <p:ph type="title"/>
          </p:nvPr>
        </p:nvSpPr>
        <p:spPr>
          <a:xfrm>
            <a:off x="713225" y="539500"/>
            <a:ext cx="77175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9"/>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it"/>
              <a:t>STN - Edit a post (group)</a:t>
            </a:r>
            <a:endParaRPr/>
          </a:p>
        </p:txBody>
      </p:sp>
      <p:pic>
        <p:nvPicPr>
          <p:cNvPr id="587" name="Google Shape;587;p19"/>
          <p:cNvPicPr preferRelativeResize="0"/>
          <p:nvPr/>
        </p:nvPicPr>
        <p:blipFill>
          <a:blip r:embed="rId3">
            <a:alphaModFix/>
          </a:blip>
          <a:stretch>
            <a:fillRect/>
          </a:stretch>
        </p:blipFill>
        <p:spPr>
          <a:xfrm>
            <a:off x="152400" y="1230100"/>
            <a:ext cx="8839199" cy="32355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
          <p:cNvSpPr txBox="1">
            <a:spLocks noGrp="1"/>
          </p:cNvSpPr>
          <p:nvPr>
            <p:ph type="title"/>
          </p:nvPr>
        </p:nvSpPr>
        <p:spPr>
          <a:xfrm>
            <a:off x="565575" y="488050"/>
            <a:ext cx="7717500" cy="5382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ct val="111111"/>
              <a:buNone/>
            </a:pPr>
            <a:r>
              <a:rPr lang="it"/>
              <a:t>Idea</a:t>
            </a:r>
            <a:endParaRPr/>
          </a:p>
        </p:txBody>
      </p:sp>
      <p:sp>
        <p:nvSpPr>
          <p:cNvPr id="454" name="Google Shape;454;p2"/>
          <p:cNvSpPr txBox="1">
            <a:spLocks noGrp="1"/>
          </p:cNvSpPr>
          <p:nvPr>
            <p:ph type="body" idx="1"/>
          </p:nvPr>
        </p:nvSpPr>
        <p:spPr>
          <a:xfrm>
            <a:off x="565575" y="1472000"/>
            <a:ext cx="5817300" cy="175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200"/>
              <a:buNone/>
            </a:pPr>
            <a:r>
              <a:rPr lang="it" sz="2000"/>
              <a:t>Together is an app whose purpose is to gather people with the same interests and hobbies, in order to socialise with people that are on the same wavelength of yours</a:t>
            </a:r>
            <a:endParaRPr sz="2000"/>
          </a:p>
          <a:p>
            <a:pPr marL="0" lvl="0" indent="0" algn="l" rtl="0">
              <a:lnSpc>
                <a:spcPct val="115000"/>
              </a:lnSpc>
              <a:spcBef>
                <a:spcPts val="1200"/>
              </a:spcBef>
              <a:spcAft>
                <a:spcPts val="1200"/>
              </a:spcAft>
              <a:buSzPts val="1200"/>
              <a:buNone/>
            </a:pP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0"/>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it"/>
              <a:t>Prototype: Create a new post 1</a:t>
            </a:r>
            <a:endParaRPr/>
          </a:p>
        </p:txBody>
      </p:sp>
      <p:pic>
        <p:nvPicPr>
          <p:cNvPr id="593" name="Google Shape;593;p20" descr="Graphical user interface, text, application, chat or text message&#10;&#10;Description automatically generated"/>
          <p:cNvPicPr preferRelativeResize="0"/>
          <p:nvPr/>
        </p:nvPicPr>
        <p:blipFill rotWithShape="1">
          <a:blip r:embed="rId3">
            <a:alphaModFix/>
          </a:blip>
          <a:srcRect r="22750"/>
          <a:stretch/>
        </p:blipFill>
        <p:spPr>
          <a:xfrm>
            <a:off x="713225" y="1628125"/>
            <a:ext cx="1135425" cy="1887250"/>
          </a:xfrm>
          <a:prstGeom prst="rect">
            <a:avLst/>
          </a:prstGeom>
          <a:noFill/>
          <a:ln>
            <a:noFill/>
          </a:ln>
        </p:spPr>
      </p:pic>
      <p:sp>
        <p:nvSpPr>
          <p:cNvPr id="594" name="Google Shape;594;p20"/>
          <p:cNvSpPr/>
          <p:nvPr/>
        </p:nvSpPr>
        <p:spPr>
          <a:xfrm>
            <a:off x="1982166" y="2319550"/>
            <a:ext cx="763800" cy="20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5" name="Google Shape;595;p20" descr="Graphical user interface, application&#10;&#10;Description automatically generated"/>
          <p:cNvPicPr preferRelativeResize="0"/>
          <p:nvPr/>
        </p:nvPicPr>
        <p:blipFill rotWithShape="1">
          <a:blip r:embed="rId4">
            <a:alphaModFix/>
          </a:blip>
          <a:srcRect/>
          <a:stretch/>
        </p:blipFill>
        <p:spPr>
          <a:xfrm>
            <a:off x="2992464" y="1591975"/>
            <a:ext cx="1184283" cy="1959550"/>
          </a:xfrm>
          <a:prstGeom prst="rect">
            <a:avLst/>
          </a:prstGeom>
          <a:noFill/>
          <a:ln>
            <a:noFill/>
          </a:ln>
        </p:spPr>
      </p:pic>
      <p:sp>
        <p:nvSpPr>
          <p:cNvPr id="596" name="Google Shape;596;p20"/>
          <p:cNvSpPr/>
          <p:nvPr/>
        </p:nvSpPr>
        <p:spPr>
          <a:xfrm>
            <a:off x="4256065" y="2283400"/>
            <a:ext cx="763800" cy="20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7" name="Google Shape;597;p20" descr="A picture containing letter&#10;&#10;Description automatically generated"/>
          <p:cNvPicPr preferRelativeResize="0"/>
          <p:nvPr/>
        </p:nvPicPr>
        <p:blipFill rotWithShape="1">
          <a:blip r:embed="rId5">
            <a:alphaModFix/>
          </a:blip>
          <a:srcRect/>
          <a:stretch/>
        </p:blipFill>
        <p:spPr>
          <a:xfrm>
            <a:off x="5099113" y="1631744"/>
            <a:ext cx="1226279" cy="1880011"/>
          </a:xfrm>
          <a:prstGeom prst="rect">
            <a:avLst/>
          </a:prstGeom>
          <a:noFill/>
          <a:ln>
            <a:noFill/>
          </a:ln>
        </p:spPr>
      </p:pic>
      <p:sp>
        <p:nvSpPr>
          <p:cNvPr id="598" name="Google Shape;598;p20"/>
          <p:cNvSpPr/>
          <p:nvPr/>
        </p:nvSpPr>
        <p:spPr>
          <a:xfrm>
            <a:off x="6359536" y="2319548"/>
            <a:ext cx="763800" cy="20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9" name="Google Shape;599;p20" descr="Graphical user interface, text, application&#10;&#10;Description automatically generated"/>
          <p:cNvPicPr preferRelativeResize="0"/>
          <p:nvPr/>
        </p:nvPicPr>
        <p:blipFill rotWithShape="1">
          <a:blip r:embed="rId6">
            <a:alphaModFix/>
          </a:blip>
          <a:srcRect/>
          <a:stretch/>
        </p:blipFill>
        <p:spPr>
          <a:xfrm>
            <a:off x="7247783" y="1660668"/>
            <a:ext cx="1100292" cy="18221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1"/>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it"/>
              <a:t>Prototype: Create a new post 2</a:t>
            </a:r>
            <a:endParaRPr/>
          </a:p>
        </p:txBody>
      </p:sp>
      <p:sp>
        <p:nvSpPr>
          <p:cNvPr id="605" name="Google Shape;605;p21"/>
          <p:cNvSpPr/>
          <p:nvPr/>
        </p:nvSpPr>
        <p:spPr>
          <a:xfrm>
            <a:off x="1781925" y="2773363"/>
            <a:ext cx="866100" cy="27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6" name="Google Shape;606;p21" descr="Graphical user interface, application&#10;&#10;Description automatically generated"/>
          <p:cNvPicPr preferRelativeResize="0"/>
          <p:nvPr/>
        </p:nvPicPr>
        <p:blipFill rotWithShape="1">
          <a:blip r:embed="rId3">
            <a:alphaModFix/>
          </a:blip>
          <a:srcRect/>
          <a:stretch/>
        </p:blipFill>
        <p:spPr>
          <a:xfrm>
            <a:off x="2800425" y="1561175"/>
            <a:ext cx="1285875" cy="2695575"/>
          </a:xfrm>
          <a:prstGeom prst="rect">
            <a:avLst/>
          </a:prstGeom>
          <a:noFill/>
          <a:ln>
            <a:noFill/>
          </a:ln>
        </p:spPr>
      </p:pic>
      <p:sp>
        <p:nvSpPr>
          <p:cNvPr id="607" name="Google Shape;607;p21"/>
          <p:cNvSpPr/>
          <p:nvPr/>
        </p:nvSpPr>
        <p:spPr>
          <a:xfrm>
            <a:off x="4381800" y="2827200"/>
            <a:ext cx="866100" cy="27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8" name="Google Shape;608;p21" descr="Graphical user interface, text, application&#10;&#10;Description automatically generated"/>
          <p:cNvPicPr preferRelativeResize="0"/>
          <p:nvPr/>
        </p:nvPicPr>
        <p:blipFill rotWithShape="1">
          <a:blip r:embed="rId4">
            <a:alphaModFix/>
          </a:blip>
          <a:srcRect/>
          <a:stretch/>
        </p:blipFill>
        <p:spPr>
          <a:xfrm>
            <a:off x="5543400" y="1542125"/>
            <a:ext cx="1438275" cy="2733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22"/>
          <p:cNvSpPr txBox="1">
            <a:spLocks noGrp="1"/>
          </p:cNvSpPr>
          <p:nvPr>
            <p:ph type="title"/>
          </p:nvPr>
        </p:nvSpPr>
        <p:spPr>
          <a:xfrm>
            <a:off x="579725" y="343675"/>
            <a:ext cx="8745000" cy="53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it" sz="3100"/>
              <a:t>Prototype: Apply to a post (group)</a:t>
            </a:r>
            <a:endParaRPr sz="3100"/>
          </a:p>
        </p:txBody>
      </p:sp>
      <p:pic>
        <p:nvPicPr>
          <p:cNvPr id="614" name="Google Shape;614;p22" descr="Graphical user interface, text, application, chat or text message&#10;&#10;Description automatically generated"/>
          <p:cNvPicPr preferRelativeResize="0"/>
          <p:nvPr/>
        </p:nvPicPr>
        <p:blipFill rotWithShape="1">
          <a:blip r:embed="rId3">
            <a:alphaModFix/>
          </a:blip>
          <a:srcRect r="24074"/>
          <a:stretch/>
        </p:blipFill>
        <p:spPr>
          <a:xfrm>
            <a:off x="349263" y="1236463"/>
            <a:ext cx="1362825" cy="2670550"/>
          </a:xfrm>
          <a:prstGeom prst="rect">
            <a:avLst/>
          </a:prstGeom>
          <a:noFill/>
          <a:ln>
            <a:noFill/>
          </a:ln>
        </p:spPr>
      </p:pic>
      <p:sp>
        <p:nvSpPr>
          <p:cNvPr id="615" name="Google Shape;615;p22"/>
          <p:cNvSpPr/>
          <p:nvPr/>
        </p:nvSpPr>
        <p:spPr>
          <a:xfrm>
            <a:off x="1781362" y="2397098"/>
            <a:ext cx="681000" cy="237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6" name="Google Shape;616;p22" descr="Text&#10;&#10;Description automatically generated"/>
          <p:cNvPicPr preferRelativeResize="0"/>
          <p:nvPr/>
        </p:nvPicPr>
        <p:blipFill rotWithShape="1">
          <a:blip r:embed="rId4">
            <a:alphaModFix/>
          </a:blip>
          <a:srcRect r="10570"/>
          <a:stretch/>
        </p:blipFill>
        <p:spPr>
          <a:xfrm>
            <a:off x="2580013" y="1236438"/>
            <a:ext cx="1391900" cy="2670575"/>
          </a:xfrm>
          <a:prstGeom prst="rect">
            <a:avLst/>
          </a:prstGeom>
          <a:noFill/>
          <a:ln>
            <a:noFill/>
          </a:ln>
        </p:spPr>
      </p:pic>
      <p:pic>
        <p:nvPicPr>
          <p:cNvPr id="617" name="Google Shape;617;p22" descr="Graphical user interface, application&#10;&#10;Description automatically generated"/>
          <p:cNvPicPr preferRelativeResize="0"/>
          <p:nvPr/>
        </p:nvPicPr>
        <p:blipFill rotWithShape="1">
          <a:blip r:embed="rId5">
            <a:alphaModFix/>
          </a:blip>
          <a:srcRect/>
          <a:stretch/>
        </p:blipFill>
        <p:spPr>
          <a:xfrm>
            <a:off x="4874987" y="1219188"/>
            <a:ext cx="1485900" cy="2705100"/>
          </a:xfrm>
          <a:prstGeom prst="rect">
            <a:avLst/>
          </a:prstGeom>
          <a:noFill/>
          <a:ln>
            <a:noFill/>
          </a:ln>
        </p:spPr>
      </p:pic>
      <p:sp>
        <p:nvSpPr>
          <p:cNvPr id="618" name="Google Shape;618;p22"/>
          <p:cNvSpPr/>
          <p:nvPr/>
        </p:nvSpPr>
        <p:spPr>
          <a:xfrm>
            <a:off x="4071662" y="2414048"/>
            <a:ext cx="681000" cy="237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2"/>
          <p:cNvSpPr/>
          <p:nvPr/>
        </p:nvSpPr>
        <p:spPr>
          <a:xfrm>
            <a:off x="6513412" y="2453098"/>
            <a:ext cx="681000" cy="237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0" name="Google Shape;620;p22" descr="A picture containing icon&#10;&#10;Description automatically generated"/>
          <p:cNvPicPr preferRelativeResize="0"/>
          <p:nvPr/>
        </p:nvPicPr>
        <p:blipFill rotWithShape="1">
          <a:blip r:embed="rId6">
            <a:alphaModFix/>
          </a:blip>
          <a:srcRect/>
          <a:stretch/>
        </p:blipFill>
        <p:spPr>
          <a:xfrm>
            <a:off x="7346937" y="1195375"/>
            <a:ext cx="1447800" cy="2752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3"/>
          <p:cNvSpPr txBox="1">
            <a:spLocks noGrp="1"/>
          </p:cNvSpPr>
          <p:nvPr>
            <p:ph type="title"/>
          </p:nvPr>
        </p:nvSpPr>
        <p:spPr>
          <a:xfrm>
            <a:off x="856325" y="295150"/>
            <a:ext cx="7717500" cy="53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it"/>
              <a:t>Prototype: Edit post (group)</a:t>
            </a:r>
            <a:endParaRPr/>
          </a:p>
        </p:txBody>
      </p:sp>
      <p:pic>
        <p:nvPicPr>
          <p:cNvPr id="626" name="Google Shape;626;p23" descr="Graphical user interface, text, application&#10;&#10;Description automatically generated"/>
          <p:cNvPicPr preferRelativeResize="0"/>
          <p:nvPr/>
        </p:nvPicPr>
        <p:blipFill rotWithShape="1">
          <a:blip r:embed="rId3">
            <a:alphaModFix/>
          </a:blip>
          <a:srcRect/>
          <a:stretch/>
        </p:blipFill>
        <p:spPr>
          <a:xfrm>
            <a:off x="177675" y="1184613"/>
            <a:ext cx="1349359" cy="2985175"/>
          </a:xfrm>
          <a:prstGeom prst="rect">
            <a:avLst/>
          </a:prstGeom>
          <a:noFill/>
          <a:ln>
            <a:noFill/>
          </a:ln>
        </p:spPr>
      </p:pic>
      <p:sp>
        <p:nvSpPr>
          <p:cNvPr id="627" name="Google Shape;627;p23"/>
          <p:cNvSpPr/>
          <p:nvPr/>
        </p:nvSpPr>
        <p:spPr>
          <a:xfrm>
            <a:off x="1641000" y="2479563"/>
            <a:ext cx="866100" cy="27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8" name="Google Shape;628;p23" descr="A picture containing text&#10;&#10;Description automatically generated"/>
          <p:cNvPicPr preferRelativeResize="0"/>
          <p:nvPr/>
        </p:nvPicPr>
        <p:blipFill rotWithShape="1">
          <a:blip r:embed="rId4">
            <a:alphaModFix/>
          </a:blip>
          <a:srcRect r="20696"/>
          <a:stretch/>
        </p:blipFill>
        <p:spPr>
          <a:xfrm>
            <a:off x="2621075" y="999000"/>
            <a:ext cx="1209488" cy="3929924"/>
          </a:xfrm>
          <a:prstGeom prst="rect">
            <a:avLst/>
          </a:prstGeom>
          <a:noFill/>
          <a:ln>
            <a:noFill/>
          </a:ln>
        </p:spPr>
      </p:pic>
      <p:sp>
        <p:nvSpPr>
          <p:cNvPr id="629" name="Google Shape;629;p23"/>
          <p:cNvSpPr/>
          <p:nvPr/>
        </p:nvSpPr>
        <p:spPr>
          <a:xfrm>
            <a:off x="3954738" y="2479563"/>
            <a:ext cx="866100" cy="27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0" name="Google Shape;630;p23" descr="Graphical user interface, application&#10;&#10;Description automatically generated"/>
          <p:cNvPicPr preferRelativeResize="0"/>
          <p:nvPr/>
        </p:nvPicPr>
        <p:blipFill rotWithShape="1">
          <a:blip r:embed="rId5">
            <a:alphaModFix/>
          </a:blip>
          <a:srcRect/>
          <a:stretch/>
        </p:blipFill>
        <p:spPr>
          <a:xfrm>
            <a:off x="4912988" y="1381675"/>
            <a:ext cx="1304925" cy="2466975"/>
          </a:xfrm>
          <a:prstGeom prst="rect">
            <a:avLst/>
          </a:prstGeom>
          <a:noFill/>
          <a:ln>
            <a:noFill/>
          </a:ln>
        </p:spPr>
      </p:pic>
      <p:sp>
        <p:nvSpPr>
          <p:cNvPr id="631" name="Google Shape;631;p23"/>
          <p:cNvSpPr/>
          <p:nvPr/>
        </p:nvSpPr>
        <p:spPr>
          <a:xfrm>
            <a:off x="6310063" y="2479575"/>
            <a:ext cx="866100" cy="27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2" name="Google Shape;632;p23" descr="Graphical user interface, text, application&#10;&#10;Description automatically generated"/>
          <p:cNvPicPr preferRelativeResize="0"/>
          <p:nvPr/>
        </p:nvPicPr>
        <p:blipFill rotWithShape="1">
          <a:blip r:embed="rId6">
            <a:alphaModFix/>
          </a:blip>
          <a:srcRect/>
          <a:stretch/>
        </p:blipFill>
        <p:spPr>
          <a:xfrm>
            <a:off x="7358663" y="1400725"/>
            <a:ext cx="1295400" cy="242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24"/>
          <p:cNvSpPr txBox="1">
            <a:spLocks noGrp="1"/>
          </p:cNvSpPr>
          <p:nvPr>
            <p:ph type="title" idx="4294967295"/>
          </p:nvPr>
        </p:nvSpPr>
        <p:spPr>
          <a:xfrm>
            <a:off x="181925" y="252080"/>
            <a:ext cx="8520600" cy="82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Expert Based Evaluation  - Heuristic Evaluation</a:t>
            </a:r>
            <a:endParaRPr/>
          </a:p>
        </p:txBody>
      </p:sp>
      <p:sp>
        <p:nvSpPr>
          <p:cNvPr id="638" name="Google Shape;638;p24"/>
          <p:cNvSpPr txBox="1">
            <a:spLocks noGrp="1"/>
          </p:cNvSpPr>
          <p:nvPr>
            <p:ph type="body" idx="4294967295"/>
          </p:nvPr>
        </p:nvSpPr>
        <p:spPr>
          <a:xfrm>
            <a:off x="136150" y="1216475"/>
            <a:ext cx="7226400" cy="1349400"/>
          </a:xfrm>
          <a:prstGeom prst="rect">
            <a:avLst/>
          </a:prstGeom>
          <a:noFill/>
          <a:ln>
            <a:noFill/>
          </a:ln>
        </p:spPr>
        <p:txBody>
          <a:bodyPr spcFirstLastPara="1" wrap="square" lIns="91425" tIns="91425" rIns="91425" bIns="91425" anchor="t" anchorCtr="0">
            <a:normAutofit fontScale="47500" lnSpcReduction="20000"/>
          </a:bodyPr>
          <a:lstStyle/>
          <a:p>
            <a:pPr marL="0" lvl="0" indent="0" algn="just" rtl="0">
              <a:lnSpc>
                <a:spcPct val="115000"/>
              </a:lnSpc>
              <a:spcBef>
                <a:spcPts val="1200"/>
              </a:spcBef>
              <a:spcAft>
                <a:spcPts val="0"/>
              </a:spcAft>
              <a:buSzPct val="184210"/>
              <a:buNone/>
            </a:pPr>
            <a:r>
              <a:rPr lang="it" sz="1600"/>
              <a:t>Evaluation tests usability and functionality of a system, analyzing both the design and the implementation in order to assess the extent of the functionality of a system, the effect of the interface on user and to identify specific problems. </a:t>
            </a:r>
            <a:endParaRPr sz="1600"/>
          </a:p>
          <a:p>
            <a:pPr marL="0" lvl="0" indent="0" algn="just" rtl="0">
              <a:lnSpc>
                <a:spcPct val="115000"/>
              </a:lnSpc>
              <a:spcBef>
                <a:spcPts val="1200"/>
              </a:spcBef>
              <a:spcAft>
                <a:spcPts val="0"/>
              </a:spcAft>
              <a:buSzPct val="184210"/>
              <a:buNone/>
            </a:pPr>
            <a:r>
              <a:rPr lang="it" sz="1600"/>
              <a:t>Heuristic Evaluation debugs the design problems analyzing the usability of the system following the Nielsen’s heuristics, which are usability criteria, and reporting when they are violated and how high is the severity of the violation. This is done testing the interface.</a:t>
            </a:r>
            <a:endParaRPr sz="1600"/>
          </a:p>
          <a:p>
            <a:pPr marL="0" lvl="0" indent="0" algn="just" rtl="0">
              <a:lnSpc>
                <a:spcPct val="115000"/>
              </a:lnSpc>
              <a:spcBef>
                <a:spcPts val="1200"/>
              </a:spcBef>
              <a:spcAft>
                <a:spcPts val="0"/>
              </a:spcAft>
              <a:buSzPct val="184210"/>
              <a:buNone/>
            </a:pPr>
            <a:r>
              <a:rPr lang="it" sz="1600"/>
              <a:t>It is Based on Jakob Nielsen’s 10 Usability Heuristics:</a:t>
            </a:r>
            <a:endParaRPr sz="1600"/>
          </a:p>
          <a:p>
            <a:pPr marL="0" lvl="0" indent="0" algn="l" rtl="0">
              <a:lnSpc>
                <a:spcPct val="115000"/>
              </a:lnSpc>
              <a:spcBef>
                <a:spcPts val="0"/>
              </a:spcBef>
              <a:spcAft>
                <a:spcPts val="1200"/>
              </a:spcAft>
              <a:buClr>
                <a:schemeClr val="dk1"/>
              </a:buClr>
              <a:buSzPct val="91666"/>
              <a:buFont typeface="Arial"/>
              <a:buNone/>
            </a:pPr>
            <a:endParaRPr sz="1200">
              <a:solidFill>
                <a:schemeClr val="dk1"/>
              </a:solidFill>
            </a:endParaRPr>
          </a:p>
        </p:txBody>
      </p:sp>
      <p:sp>
        <p:nvSpPr>
          <p:cNvPr id="639" name="Google Shape;639;p24"/>
          <p:cNvSpPr txBox="1"/>
          <p:nvPr/>
        </p:nvSpPr>
        <p:spPr>
          <a:xfrm>
            <a:off x="136150" y="2705875"/>
            <a:ext cx="4135200" cy="166230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l" rtl="0">
              <a:lnSpc>
                <a:spcPct val="115000"/>
              </a:lnSpc>
              <a:spcBef>
                <a:spcPts val="0"/>
              </a:spcBef>
              <a:spcAft>
                <a:spcPts val="0"/>
              </a:spcAft>
              <a:buClr>
                <a:schemeClr val="dk1"/>
              </a:buClr>
              <a:buSzPct val="118918"/>
              <a:buFont typeface="Arial"/>
              <a:buNone/>
            </a:pPr>
            <a:r>
              <a:rPr lang="it" sz="1000" b="0" i="0" u="none" strike="noStrike" cap="none">
                <a:solidFill>
                  <a:schemeClr val="accent1"/>
                </a:solidFill>
                <a:latin typeface="Arial"/>
                <a:ea typeface="Arial"/>
                <a:cs typeface="Arial"/>
                <a:sym typeface="Arial"/>
              </a:rPr>
              <a:t>1. Visibility of system status</a:t>
            </a:r>
            <a:endParaRPr sz="1000" b="0" i="0" u="none" strike="noStrike" cap="none">
              <a:solidFill>
                <a:schemeClr val="accent1"/>
              </a:solidFill>
              <a:latin typeface="Arial"/>
              <a:ea typeface="Arial"/>
              <a:cs typeface="Arial"/>
              <a:sym typeface="Arial"/>
            </a:endParaRPr>
          </a:p>
          <a:p>
            <a:pPr marL="0" marR="0" lvl="0" indent="0" algn="l" rtl="0">
              <a:lnSpc>
                <a:spcPct val="115000"/>
              </a:lnSpc>
              <a:spcBef>
                <a:spcPts val="1200"/>
              </a:spcBef>
              <a:spcAft>
                <a:spcPts val="0"/>
              </a:spcAft>
              <a:buClr>
                <a:schemeClr val="dk1"/>
              </a:buClr>
              <a:buSzPct val="118918"/>
              <a:buFont typeface="Arial"/>
              <a:buNone/>
            </a:pPr>
            <a:r>
              <a:rPr lang="it" sz="1000" b="0" i="0" u="none" strike="noStrike" cap="none">
                <a:solidFill>
                  <a:schemeClr val="accent1"/>
                </a:solidFill>
                <a:latin typeface="Arial"/>
                <a:ea typeface="Arial"/>
                <a:cs typeface="Arial"/>
                <a:sym typeface="Arial"/>
              </a:rPr>
              <a:t>2. Match between the system and the real world</a:t>
            </a:r>
            <a:endParaRPr sz="1000" b="0" i="0" u="none" strike="noStrike" cap="none">
              <a:solidFill>
                <a:schemeClr val="accent1"/>
              </a:solidFill>
              <a:latin typeface="Arial"/>
              <a:ea typeface="Arial"/>
              <a:cs typeface="Arial"/>
              <a:sym typeface="Arial"/>
            </a:endParaRPr>
          </a:p>
          <a:p>
            <a:pPr marL="0" marR="0" lvl="0" indent="0" algn="l" rtl="0">
              <a:lnSpc>
                <a:spcPct val="115000"/>
              </a:lnSpc>
              <a:spcBef>
                <a:spcPts val="1200"/>
              </a:spcBef>
              <a:spcAft>
                <a:spcPts val="0"/>
              </a:spcAft>
              <a:buClr>
                <a:schemeClr val="dk1"/>
              </a:buClr>
              <a:buSzPct val="118918"/>
              <a:buFont typeface="Arial"/>
              <a:buNone/>
            </a:pPr>
            <a:r>
              <a:rPr lang="it" sz="1000" b="0" i="0" u="none" strike="noStrike" cap="none">
                <a:solidFill>
                  <a:schemeClr val="accent1"/>
                </a:solidFill>
                <a:latin typeface="Arial"/>
                <a:ea typeface="Arial"/>
                <a:cs typeface="Arial"/>
                <a:sym typeface="Arial"/>
              </a:rPr>
              <a:t>3. User control and freedom</a:t>
            </a:r>
            <a:endParaRPr sz="1000" b="0" i="0" u="none" strike="noStrike" cap="none">
              <a:solidFill>
                <a:schemeClr val="accent1"/>
              </a:solidFill>
              <a:latin typeface="Arial"/>
              <a:ea typeface="Arial"/>
              <a:cs typeface="Arial"/>
              <a:sym typeface="Arial"/>
            </a:endParaRPr>
          </a:p>
          <a:p>
            <a:pPr marL="0" marR="0" lvl="0" indent="0" algn="l" rtl="0">
              <a:lnSpc>
                <a:spcPct val="115000"/>
              </a:lnSpc>
              <a:spcBef>
                <a:spcPts val="1200"/>
              </a:spcBef>
              <a:spcAft>
                <a:spcPts val="0"/>
              </a:spcAft>
              <a:buClr>
                <a:schemeClr val="dk1"/>
              </a:buClr>
              <a:buSzPct val="118918"/>
              <a:buFont typeface="Arial"/>
              <a:buNone/>
            </a:pPr>
            <a:r>
              <a:rPr lang="it" sz="1000" b="0" i="0" u="none" strike="noStrike" cap="none">
                <a:solidFill>
                  <a:schemeClr val="accent1"/>
                </a:solidFill>
                <a:latin typeface="Arial"/>
                <a:ea typeface="Arial"/>
                <a:cs typeface="Arial"/>
                <a:sym typeface="Arial"/>
              </a:rPr>
              <a:t>4. Consistency and standards</a:t>
            </a:r>
            <a:endParaRPr sz="1000" b="0" i="0" u="none" strike="noStrike" cap="none">
              <a:solidFill>
                <a:schemeClr val="accent1"/>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ct val="100000"/>
              <a:buFont typeface="Arial"/>
              <a:buNone/>
            </a:pPr>
            <a:r>
              <a:rPr lang="it" sz="1000" b="0" i="0" u="none" strike="noStrike" cap="none">
                <a:solidFill>
                  <a:schemeClr val="accent1"/>
                </a:solidFill>
                <a:latin typeface="Arial"/>
                <a:ea typeface="Arial"/>
                <a:cs typeface="Arial"/>
                <a:sym typeface="Arial"/>
              </a:rPr>
              <a:t>5. Error prevention</a:t>
            </a:r>
            <a:endParaRPr sz="1600" b="0" i="0" u="none" strike="noStrike" cap="none">
              <a:solidFill>
                <a:schemeClr val="accent1"/>
              </a:solidFill>
              <a:latin typeface="Arial"/>
              <a:ea typeface="Arial"/>
              <a:cs typeface="Arial"/>
              <a:sym typeface="Arial"/>
            </a:endParaRPr>
          </a:p>
        </p:txBody>
      </p:sp>
      <p:sp>
        <p:nvSpPr>
          <p:cNvPr id="640" name="Google Shape;640;p24"/>
          <p:cNvSpPr txBox="1"/>
          <p:nvPr/>
        </p:nvSpPr>
        <p:spPr>
          <a:xfrm>
            <a:off x="3911175" y="2705875"/>
            <a:ext cx="4135200" cy="166230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l" rtl="0">
              <a:lnSpc>
                <a:spcPct val="115000"/>
              </a:lnSpc>
              <a:spcBef>
                <a:spcPts val="0"/>
              </a:spcBef>
              <a:spcAft>
                <a:spcPts val="0"/>
              </a:spcAft>
              <a:buClr>
                <a:srgbClr val="000000"/>
              </a:buClr>
              <a:buSzPct val="100000"/>
              <a:buFont typeface="Arial"/>
              <a:buNone/>
            </a:pPr>
            <a:r>
              <a:rPr lang="it" sz="1000" b="0" i="0" u="none" strike="noStrike" cap="none">
                <a:solidFill>
                  <a:srgbClr val="0B0000"/>
                </a:solidFill>
                <a:latin typeface="Arial"/>
                <a:ea typeface="Arial"/>
                <a:cs typeface="Arial"/>
                <a:sym typeface="Arial"/>
              </a:rPr>
              <a:t>6. Recognition rather than recall</a:t>
            </a:r>
            <a:endParaRPr sz="1000" b="0" i="0" u="none" strike="noStrike" cap="none">
              <a:solidFill>
                <a:srgbClr val="0B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ct val="100000"/>
              <a:buFont typeface="Arial"/>
              <a:buNone/>
            </a:pPr>
            <a:r>
              <a:rPr lang="it" sz="1000" b="0" i="0" u="none" strike="noStrike" cap="none">
                <a:solidFill>
                  <a:srgbClr val="0B0000"/>
                </a:solidFill>
                <a:latin typeface="Arial"/>
                <a:ea typeface="Arial"/>
                <a:cs typeface="Arial"/>
                <a:sym typeface="Arial"/>
              </a:rPr>
              <a:t>7. Flexibility and efficiency of use</a:t>
            </a:r>
            <a:endParaRPr sz="1000" b="0" i="0" u="none" strike="noStrike" cap="none">
              <a:solidFill>
                <a:srgbClr val="0B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ct val="100000"/>
              <a:buFont typeface="Arial"/>
              <a:buNone/>
            </a:pPr>
            <a:r>
              <a:rPr lang="it" sz="1000" b="0" i="0" u="none" strike="noStrike" cap="none">
                <a:solidFill>
                  <a:srgbClr val="0B0000"/>
                </a:solidFill>
                <a:latin typeface="Arial"/>
                <a:ea typeface="Arial"/>
                <a:cs typeface="Arial"/>
                <a:sym typeface="Arial"/>
              </a:rPr>
              <a:t>8. Aesthetic and minimalist design</a:t>
            </a:r>
            <a:endParaRPr sz="1000" b="0" i="0" u="none" strike="noStrike" cap="none">
              <a:solidFill>
                <a:srgbClr val="0B0000"/>
              </a:solidFill>
              <a:latin typeface="Arial"/>
              <a:ea typeface="Arial"/>
              <a:cs typeface="Arial"/>
              <a:sym typeface="Arial"/>
            </a:endParaRPr>
          </a:p>
          <a:p>
            <a:pPr marL="0" marR="0" lvl="0" indent="0" algn="l" rtl="0">
              <a:lnSpc>
                <a:spcPct val="115000"/>
              </a:lnSpc>
              <a:spcBef>
                <a:spcPts val="1200"/>
              </a:spcBef>
              <a:spcAft>
                <a:spcPts val="0"/>
              </a:spcAft>
              <a:buClr>
                <a:srgbClr val="000000"/>
              </a:buClr>
              <a:buSzPct val="100000"/>
              <a:buFont typeface="Arial"/>
              <a:buNone/>
            </a:pPr>
            <a:r>
              <a:rPr lang="it" sz="1000" b="0" i="0" u="none" strike="noStrike" cap="none">
                <a:solidFill>
                  <a:srgbClr val="0B0000"/>
                </a:solidFill>
                <a:latin typeface="Arial"/>
                <a:ea typeface="Arial"/>
                <a:cs typeface="Arial"/>
                <a:sym typeface="Arial"/>
              </a:rPr>
              <a:t>9. Help users recognize, diagnose and recover from errors</a:t>
            </a:r>
            <a:endParaRPr sz="1000" b="0" i="0" u="none" strike="noStrike" cap="none">
              <a:solidFill>
                <a:srgbClr val="0B0000"/>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ct val="100000"/>
              <a:buFont typeface="Arial"/>
              <a:buNone/>
            </a:pPr>
            <a:r>
              <a:rPr lang="it" sz="1000" b="0" i="0" u="none" strike="noStrike" cap="none">
                <a:solidFill>
                  <a:srgbClr val="0B0000"/>
                </a:solidFill>
                <a:latin typeface="Arial"/>
                <a:ea typeface="Arial"/>
                <a:cs typeface="Arial"/>
                <a:sym typeface="Arial"/>
              </a:rPr>
              <a:t>10. Help and documentation</a:t>
            </a:r>
            <a:endParaRPr sz="1600" b="0" i="0" u="none" strike="noStrike" cap="none">
              <a:solidFill>
                <a:srgbClr val="0B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25"/>
          <p:cNvSpPr txBox="1">
            <a:spLocks noGrp="1"/>
          </p:cNvSpPr>
          <p:nvPr>
            <p:ph type="title" idx="4294967295"/>
          </p:nvPr>
        </p:nvSpPr>
        <p:spPr>
          <a:xfrm>
            <a:off x="157175" y="269238"/>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it"/>
              <a:t>Heuristic Evaluation</a:t>
            </a:r>
            <a:endParaRPr/>
          </a:p>
        </p:txBody>
      </p:sp>
      <p:sp>
        <p:nvSpPr>
          <p:cNvPr id="646" name="Google Shape;646;p25"/>
          <p:cNvSpPr txBox="1"/>
          <p:nvPr/>
        </p:nvSpPr>
        <p:spPr>
          <a:xfrm>
            <a:off x="5008200" y="1124025"/>
            <a:ext cx="3651300" cy="1000500"/>
          </a:xfrm>
          <a:prstGeom prst="rect">
            <a:avLst/>
          </a:prstGeom>
          <a:noFill/>
          <a:ln>
            <a:noFill/>
          </a:ln>
        </p:spPr>
        <p:txBody>
          <a:bodyPr spcFirstLastPara="1" wrap="square" lIns="91425" tIns="91425" rIns="91425" bIns="91425" anchor="t" anchorCtr="0">
            <a:normAutofit fontScale="40000" lnSpcReduction="20000"/>
          </a:bodyPr>
          <a:lstStyle/>
          <a:p>
            <a:pPr marL="0" marR="0" lvl="0" indent="0" algn="l" rtl="0">
              <a:lnSpc>
                <a:spcPct val="115000"/>
              </a:lnSpc>
              <a:spcBef>
                <a:spcPts val="1200"/>
              </a:spcBef>
              <a:spcAft>
                <a:spcPts val="0"/>
              </a:spcAft>
              <a:buClr>
                <a:srgbClr val="000000"/>
              </a:buClr>
              <a:buSzPct val="100000"/>
              <a:buFont typeface="Arial"/>
              <a:buNone/>
            </a:pPr>
            <a:r>
              <a:rPr lang="it" sz="1000" b="0" i="0" u="none" strike="noStrike" cap="none">
                <a:solidFill>
                  <a:srgbClr val="0B0000"/>
                </a:solidFill>
                <a:latin typeface="Arial"/>
                <a:ea typeface="Arial"/>
                <a:cs typeface="Arial"/>
                <a:sym typeface="Arial"/>
              </a:rPr>
              <a:t>Evaluator: Valeria Mirabella</a:t>
            </a:r>
            <a:endParaRPr sz="1000" b="0" i="0" u="none" strike="noStrike" cap="none">
              <a:solidFill>
                <a:srgbClr val="0B0000"/>
              </a:solidFill>
              <a:latin typeface="Arial"/>
              <a:ea typeface="Arial"/>
              <a:cs typeface="Arial"/>
              <a:sym typeface="Arial"/>
            </a:endParaRPr>
          </a:p>
          <a:p>
            <a:pPr marL="0" marR="0" lvl="0" indent="0" algn="l" rtl="0">
              <a:lnSpc>
                <a:spcPct val="115000"/>
              </a:lnSpc>
              <a:spcBef>
                <a:spcPts val="1200"/>
              </a:spcBef>
              <a:spcAft>
                <a:spcPts val="0"/>
              </a:spcAft>
              <a:buClr>
                <a:schemeClr val="dk1"/>
              </a:buClr>
              <a:buSzPct val="275000"/>
              <a:buFont typeface="Arial"/>
              <a:buNone/>
            </a:pPr>
            <a:r>
              <a:rPr lang="it" sz="1000" b="0" i="0" u="none" strike="noStrike" cap="none">
                <a:solidFill>
                  <a:srgbClr val="0B0000"/>
                </a:solidFill>
                <a:latin typeface="Arial"/>
                <a:ea typeface="Arial"/>
                <a:cs typeface="Arial"/>
                <a:sym typeface="Arial"/>
              </a:rPr>
              <a:t>Prototype: Together</a:t>
            </a:r>
            <a:endParaRPr sz="1000" b="0" i="0" u="none" strike="noStrike" cap="none">
              <a:solidFill>
                <a:srgbClr val="0B0000"/>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ct val="100000"/>
              <a:buFont typeface="Arial"/>
              <a:buNone/>
            </a:pPr>
            <a:r>
              <a:rPr lang="it" sz="1000" b="0" i="0" u="none" strike="noStrike" cap="none">
                <a:solidFill>
                  <a:srgbClr val="0B0000"/>
                </a:solidFill>
                <a:latin typeface="Arial"/>
                <a:ea typeface="Arial"/>
                <a:cs typeface="Arial"/>
                <a:sym typeface="Arial"/>
              </a:rPr>
              <a:t>Date: 8 october 2022</a:t>
            </a:r>
            <a:endParaRPr sz="1400" b="0" i="0" u="none" strike="noStrike" cap="none">
              <a:solidFill>
                <a:srgbClr val="0B0000"/>
              </a:solidFill>
              <a:latin typeface="Arial"/>
              <a:ea typeface="Arial"/>
              <a:cs typeface="Arial"/>
              <a:sym typeface="Arial"/>
            </a:endParaRPr>
          </a:p>
        </p:txBody>
      </p:sp>
      <p:sp>
        <p:nvSpPr>
          <p:cNvPr id="647" name="Google Shape;647;p25"/>
          <p:cNvSpPr txBox="1"/>
          <p:nvPr/>
        </p:nvSpPr>
        <p:spPr>
          <a:xfrm>
            <a:off x="5008200" y="2252900"/>
            <a:ext cx="3651300" cy="19434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15000"/>
              </a:lnSpc>
              <a:spcBef>
                <a:spcPts val="1200"/>
              </a:spcBef>
              <a:spcAft>
                <a:spcPts val="0"/>
              </a:spcAft>
              <a:buClr>
                <a:schemeClr val="dk1"/>
              </a:buClr>
              <a:buSzPts val="1100"/>
              <a:buFont typeface="Arial"/>
              <a:buNone/>
            </a:pPr>
            <a:r>
              <a:rPr lang="it" sz="1000" b="0" i="0" u="none" strike="noStrike" cap="none">
                <a:solidFill>
                  <a:schemeClr val="accent1"/>
                </a:solidFill>
                <a:latin typeface="Arial"/>
                <a:ea typeface="Arial"/>
                <a:cs typeface="Arial"/>
                <a:sym typeface="Arial"/>
              </a:rPr>
              <a:t>0 = I don’t agree that this is a usability problem at all</a:t>
            </a:r>
            <a:endParaRPr sz="1000" b="0" i="0" u="none" strike="noStrike" cap="none">
              <a:solidFill>
                <a:schemeClr val="accent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it" sz="1000" b="0" i="0" u="none" strike="noStrike" cap="none">
                <a:solidFill>
                  <a:schemeClr val="accent1"/>
                </a:solidFill>
                <a:latin typeface="Arial"/>
                <a:ea typeface="Arial"/>
                <a:cs typeface="Arial"/>
                <a:sym typeface="Arial"/>
              </a:rPr>
              <a:t>1 = Cosmetic problem only</a:t>
            </a:r>
            <a:endParaRPr sz="1000" b="0" i="0" u="none" strike="noStrike" cap="none">
              <a:solidFill>
                <a:schemeClr val="accent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it" sz="1000" b="0" i="0" u="none" strike="noStrike" cap="none">
                <a:solidFill>
                  <a:schemeClr val="accent1"/>
                </a:solidFill>
                <a:latin typeface="Arial"/>
                <a:ea typeface="Arial"/>
                <a:cs typeface="Arial"/>
                <a:sym typeface="Arial"/>
              </a:rPr>
              <a:t>2 = Minor usability problem</a:t>
            </a:r>
            <a:endParaRPr sz="1000" b="0" i="0" u="none" strike="noStrike" cap="none">
              <a:solidFill>
                <a:schemeClr val="accent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it" sz="1000" b="0" i="0" u="none" strike="noStrike" cap="none">
                <a:solidFill>
                  <a:schemeClr val="accent1"/>
                </a:solidFill>
                <a:latin typeface="Arial"/>
                <a:ea typeface="Arial"/>
                <a:cs typeface="Arial"/>
                <a:sym typeface="Arial"/>
              </a:rPr>
              <a:t>3 = Major usability problem</a:t>
            </a:r>
            <a:endParaRPr sz="1000" b="0" i="0" u="none" strike="noStrike" cap="none">
              <a:solidFill>
                <a:schemeClr val="accent1"/>
              </a:solidFill>
              <a:latin typeface="Arial"/>
              <a:ea typeface="Arial"/>
              <a:cs typeface="Arial"/>
              <a:sym typeface="Arial"/>
            </a:endParaRPr>
          </a:p>
          <a:p>
            <a:pPr marL="0" marR="0" lvl="0" indent="0" algn="l" rtl="0">
              <a:lnSpc>
                <a:spcPct val="115000"/>
              </a:lnSpc>
              <a:spcBef>
                <a:spcPts val="1200"/>
              </a:spcBef>
              <a:spcAft>
                <a:spcPts val="1200"/>
              </a:spcAft>
              <a:buClr>
                <a:schemeClr val="dk1"/>
              </a:buClr>
              <a:buSzPts val="1100"/>
              <a:buFont typeface="Arial"/>
              <a:buNone/>
            </a:pPr>
            <a:r>
              <a:rPr lang="it" sz="1000" b="0" i="0" u="none" strike="noStrike" cap="none">
                <a:solidFill>
                  <a:schemeClr val="accent1"/>
                </a:solidFill>
                <a:latin typeface="Arial"/>
                <a:ea typeface="Arial"/>
                <a:cs typeface="Arial"/>
                <a:sym typeface="Arial"/>
              </a:rPr>
              <a:t>4 = Usability catastrophe</a:t>
            </a:r>
            <a:endParaRPr sz="1300" b="0" i="0" u="none" strike="noStrike" cap="none">
              <a:solidFill>
                <a:schemeClr val="accent1"/>
              </a:solidFill>
              <a:latin typeface="Arial"/>
              <a:ea typeface="Arial"/>
              <a:cs typeface="Arial"/>
              <a:sym typeface="Arial"/>
            </a:endParaRPr>
          </a:p>
        </p:txBody>
      </p:sp>
      <p:pic>
        <p:nvPicPr>
          <p:cNvPr id="648" name="Google Shape;648;p25"/>
          <p:cNvPicPr preferRelativeResize="0"/>
          <p:nvPr/>
        </p:nvPicPr>
        <p:blipFill rotWithShape="1">
          <a:blip r:embed="rId3">
            <a:alphaModFix/>
          </a:blip>
          <a:srcRect/>
          <a:stretch/>
        </p:blipFill>
        <p:spPr>
          <a:xfrm>
            <a:off x="241725" y="1124025"/>
            <a:ext cx="4698698" cy="28954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EBEBE"/>
            </a:gs>
          </a:gsLst>
          <a:lin ang="5400012" scaled="0"/>
        </a:gradFill>
        <a:effectLst/>
      </p:bgPr>
    </p:bg>
    <p:spTree>
      <p:nvGrpSpPr>
        <p:cNvPr id="1" name="Shape 652"/>
        <p:cNvGrpSpPr/>
        <p:nvPr/>
      </p:nvGrpSpPr>
      <p:grpSpPr>
        <a:xfrm>
          <a:off x="0" y="0"/>
          <a:ext cx="0" cy="0"/>
          <a:chOff x="0" y="0"/>
          <a:chExt cx="0" cy="0"/>
        </a:xfrm>
      </p:grpSpPr>
      <p:sp>
        <p:nvSpPr>
          <p:cNvPr id="653" name="Google Shape;653;p26"/>
          <p:cNvSpPr txBox="1">
            <a:spLocks noGrp="1"/>
          </p:cNvSpPr>
          <p:nvPr>
            <p:ph type="title"/>
          </p:nvPr>
        </p:nvSpPr>
        <p:spPr>
          <a:xfrm>
            <a:off x="-1410475" y="143550"/>
            <a:ext cx="7717500" cy="5382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Clr>
                <a:schemeClr val="dk1"/>
              </a:buClr>
              <a:buSzPct val="34375"/>
              <a:buFont typeface="Arial"/>
              <a:buNone/>
            </a:pPr>
            <a:r>
              <a:rPr lang="it"/>
              <a:t>Skip the “intro”</a:t>
            </a:r>
            <a:endParaRPr/>
          </a:p>
        </p:txBody>
      </p:sp>
      <p:sp>
        <p:nvSpPr>
          <p:cNvPr id="654" name="Google Shape;654;p26"/>
          <p:cNvSpPr txBox="1">
            <a:spLocks noGrp="1"/>
          </p:cNvSpPr>
          <p:nvPr>
            <p:ph type="title"/>
          </p:nvPr>
        </p:nvSpPr>
        <p:spPr>
          <a:xfrm>
            <a:off x="4697700" y="220650"/>
            <a:ext cx="3849300" cy="3840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Clr>
                <a:schemeClr val="dk1"/>
              </a:buClr>
              <a:buSzPct val="34375"/>
              <a:buFont typeface="Arial"/>
              <a:buNone/>
            </a:pPr>
            <a:r>
              <a:rPr lang="it"/>
              <a:t>Hide password</a:t>
            </a:r>
            <a:endParaRPr/>
          </a:p>
        </p:txBody>
      </p:sp>
      <p:pic>
        <p:nvPicPr>
          <p:cNvPr id="655" name="Google Shape;655;p26" descr="Immagine che contiene testo, elettronico&#10;&#10;Descrizione generata automaticamente"/>
          <p:cNvPicPr preferRelativeResize="0"/>
          <p:nvPr/>
        </p:nvPicPr>
        <p:blipFill rotWithShape="1">
          <a:blip r:embed="rId3">
            <a:alphaModFix/>
          </a:blip>
          <a:srcRect/>
          <a:stretch/>
        </p:blipFill>
        <p:spPr>
          <a:xfrm>
            <a:off x="1340329" y="780756"/>
            <a:ext cx="2041854" cy="4221533"/>
          </a:xfrm>
          <a:prstGeom prst="rect">
            <a:avLst/>
          </a:prstGeom>
          <a:noFill/>
          <a:ln>
            <a:noFill/>
          </a:ln>
        </p:spPr>
      </p:pic>
      <p:pic>
        <p:nvPicPr>
          <p:cNvPr id="656" name="Google Shape;656;p26" descr="Immagine che contiene testo, elettronico&#10;&#10;Descrizione generata automaticamente"/>
          <p:cNvPicPr preferRelativeResize="0"/>
          <p:nvPr/>
        </p:nvPicPr>
        <p:blipFill rotWithShape="1">
          <a:blip r:embed="rId4">
            <a:alphaModFix/>
          </a:blip>
          <a:srcRect b="1075"/>
          <a:stretch/>
        </p:blipFill>
        <p:spPr>
          <a:xfrm>
            <a:off x="5601422" y="780757"/>
            <a:ext cx="2041855" cy="4219194"/>
          </a:xfrm>
          <a:prstGeom prst="rect">
            <a:avLst/>
          </a:prstGeom>
          <a:noFill/>
          <a:ln>
            <a:noFill/>
          </a:ln>
        </p:spPr>
      </p:pic>
      <p:pic>
        <p:nvPicPr>
          <p:cNvPr id="657" name="Google Shape;657;p26" descr="Immagine che contiene testo&#10;&#10;Descrizione generata automaticamente"/>
          <p:cNvPicPr preferRelativeResize="0"/>
          <p:nvPr/>
        </p:nvPicPr>
        <p:blipFill rotWithShape="1">
          <a:blip r:embed="rId5">
            <a:alphaModFix/>
          </a:blip>
          <a:srcRect/>
          <a:stretch/>
        </p:blipFill>
        <p:spPr>
          <a:xfrm>
            <a:off x="1340329" y="780756"/>
            <a:ext cx="2046952" cy="4285643"/>
          </a:xfrm>
          <a:prstGeom prst="rect">
            <a:avLst/>
          </a:prstGeom>
          <a:noFill/>
          <a:ln>
            <a:noFill/>
          </a:ln>
        </p:spPr>
      </p:pic>
      <p:pic>
        <p:nvPicPr>
          <p:cNvPr id="658" name="Google Shape;658;p26"/>
          <p:cNvPicPr preferRelativeResize="0"/>
          <p:nvPr/>
        </p:nvPicPr>
        <p:blipFill rotWithShape="1">
          <a:blip r:embed="rId6">
            <a:alphaModFix/>
          </a:blip>
          <a:srcRect b="1550"/>
          <a:stretch/>
        </p:blipFill>
        <p:spPr>
          <a:xfrm>
            <a:off x="5612413" y="780757"/>
            <a:ext cx="2030864" cy="421919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55"/>
                                        </p:tgtEl>
                                      </p:cBhvr>
                                    </p:animEffect>
                                    <p:set>
                                      <p:cBhvr>
                                        <p:cTn id="7" dur="1" fill="hold">
                                          <p:stCondLst>
                                            <p:cond delay="500"/>
                                          </p:stCondLst>
                                        </p:cTn>
                                        <p:tgtEl>
                                          <p:spTgt spid="65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7"/>
                                        </p:tgtEl>
                                        <p:attrNameLst>
                                          <p:attrName>style.visibility</p:attrName>
                                        </p:attrNameLst>
                                      </p:cBhvr>
                                      <p:to>
                                        <p:strVal val="visible"/>
                                      </p:to>
                                    </p:set>
                                    <p:animEffect transition="in" filter="fade">
                                      <p:cBhvr>
                                        <p:cTn id="12" dur="500"/>
                                        <p:tgtEl>
                                          <p:spTgt spid="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56"/>
                                        </p:tgtEl>
                                      </p:cBhvr>
                                    </p:animEffect>
                                    <p:set>
                                      <p:cBhvr>
                                        <p:cTn id="17" dur="1" fill="hold">
                                          <p:stCondLst>
                                            <p:cond delay="500"/>
                                          </p:stCondLst>
                                        </p:cTn>
                                        <p:tgtEl>
                                          <p:spTgt spid="65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8"/>
                                        </p:tgtEl>
                                        <p:attrNameLst>
                                          <p:attrName>style.visibility</p:attrName>
                                        </p:attrNameLst>
                                      </p:cBhvr>
                                      <p:to>
                                        <p:strVal val="visible"/>
                                      </p:to>
                                    </p:set>
                                    <p:animEffect transition="in" filter="fade">
                                      <p:cBhvr>
                                        <p:cTn id="22" dur="5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EBEBE"/>
            </a:gs>
          </a:gsLst>
          <a:lin ang="5400012" scaled="0"/>
        </a:gradFill>
        <a:effectLst/>
      </p:bgPr>
    </p:bg>
    <p:spTree>
      <p:nvGrpSpPr>
        <p:cNvPr id="1" name="Shape 662"/>
        <p:cNvGrpSpPr/>
        <p:nvPr/>
      </p:nvGrpSpPr>
      <p:grpSpPr>
        <a:xfrm>
          <a:off x="0" y="0"/>
          <a:ext cx="0" cy="0"/>
          <a:chOff x="0" y="0"/>
          <a:chExt cx="0" cy="0"/>
        </a:xfrm>
      </p:grpSpPr>
      <p:sp>
        <p:nvSpPr>
          <p:cNvPr id="663" name="Google Shape;663;p27"/>
          <p:cNvSpPr txBox="1">
            <a:spLocks noGrp="1"/>
          </p:cNvSpPr>
          <p:nvPr>
            <p:ph type="title"/>
          </p:nvPr>
        </p:nvSpPr>
        <p:spPr>
          <a:xfrm>
            <a:off x="1411225" y="179875"/>
            <a:ext cx="8028300" cy="5835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ct val="111111"/>
              <a:buNone/>
            </a:pPr>
            <a:r>
              <a:rPr lang="it"/>
              <a:t>Accept/refuse confirmations</a:t>
            </a:r>
            <a:endParaRPr/>
          </a:p>
        </p:txBody>
      </p:sp>
      <p:pic>
        <p:nvPicPr>
          <p:cNvPr id="664" name="Google Shape;664;p27"/>
          <p:cNvPicPr preferRelativeResize="0"/>
          <p:nvPr/>
        </p:nvPicPr>
        <p:blipFill rotWithShape="1">
          <a:blip r:embed="rId3">
            <a:alphaModFix/>
          </a:blip>
          <a:srcRect/>
          <a:stretch/>
        </p:blipFill>
        <p:spPr>
          <a:xfrm>
            <a:off x="1637000" y="824925"/>
            <a:ext cx="5870001" cy="40758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EBEBE"/>
            </a:gs>
          </a:gsLst>
          <a:lin ang="5400012" scaled="0"/>
        </a:gradFill>
        <a:effectLst/>
      </p:bgPr>
    </p:bg>
    <p:spTree>
      <p:nvGrpSpPr>
        <p:cNvPr id="1" name="Shape 668"/>
        <p:cNvGrpSpPr/>
        <p:nvPr/>
      </p:nvGrpSpPr>
      <p:grpSpPr>
        <a:xfrm>
          <a:off x="0" y="0"/>
          <a:ext cx="0" cy="0"/>
          <a:chOff x="0" y="0"/>
          <a:chExt cx="0" cy="0"/>
        </a:xfrm>
      </p:grpSpPr>
      <p:sp>
        <p:nvSpPr>
          <p:cNvPr id="669" name="Google Shape;669;p28"/>
          <p:cNvSpPr txBox="1">
            <a:spLocks noGrp="1"/>
          </p:cNvSpPr>
          <p:nvPr>
            <p:ph type="title"/>
          </p:nvPr>
        </p:nvSpPr>
        <p:spPr>
          <a:xfrm>
            <a:off x="2912225" y="332350"/>
            <a:ext cx="6679500" cy="2043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ct val="111111"/>
              <a:buNone/>
            </a:pPr>
            <a:r>
              <a:rPr lang="it"/>
              <a:t>Post preview</a:t>
            </a:r>
            <a:endParaRPr/>
          </a:p>
        </p:txBody>
      </p:sp>
      <p:pic>
        <p:nvPicPr>
          <p:cNvPr id="670" name="Google Shape;670;p28"/>
          <p:cNvPicPr preferRelativeResize="0"/>
          <p:nvPr/>
        </p:nvPicPr>
        <p:blipFill rotWithShape="1">
          <a:blip r:embed="rId3">
            <a:alphaModFix/>
          </a:blip>
          <a:srcRect/>
          <a:stretch/>
        </p:blipFill>
        <p:spPr>
          <a:xfrm>
            <a:off x="2342005" y="945727"/>
            <a:ext cx="4064479" cy="3981828"/>
          </a:xfrm>
          <a:prstGeom prst="rect">
            <a:avLst/>
          </a:prstGeom>
          <a:noFill/>
          <a:ln>
            <a:noFill/>
          </a:ln>
        </p:spPr>
      </p:pic>
      <p:pic>
        <p:nvPicPr>
          <p:cNvPr id="671" name="Google Shape;671;p28"/>
          <p:cNvPicPr preferRelativeResize="0"/>
          <p:nvPr/>
        </p:nvPicPr>
        <p:blipFill rotWithShape="1">
          <a:blip r:embed="rId4">
            <a:alphaModFix/>
          </a:blip>
          <a:srcRect/>
          <a:stretch/>
        </p:blipFill>
        <p:spPr>
          <a:xfrm>
            <a:off x="1173224" y="928311"/>
            <a:ext cx="6199093" cy="40166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70"/>
                                        </p:tgtEl>
                                      </p:cBhvr>
                                    </p:animEffect>
                                    <p:set>
                                      <p:cBhvr>
                                        <p:cTn id="7" dur="1" fill="hold">
                                          <p:stCondLst>
                                            <p:cond delay="500"/>
                                          </p:stCondLst>
                                        </p:cTn>
                                        <p:tgtEl>
                                          <p:spTgt spid="67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1"/>
                                        </p:tgtEl>
                                        <p:attrNameLst>
                                          <p:attrName>style.visibility</p:attrName>
                                        </p:attrNameLst>
                                      </p:cBhvr>
                                      <p:to>
                                        <p:strVal val="visible"/>
                                      </p:to>
                                    </p:set>
                                    <p:animEffect transition="in" filter="fade">
                                      <p:cBhvr>
                                        <p:cTn id="12" dur="500"/>
                                        <p:tgtEl>
                                          <p:spTgt spid="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29"/>
          <p:cNvSpPr txBox="1">
            <a:spLocks noGrp="1"/>
          </p:cNvSpPr>
          <p:nvPr>
            <p:ph type="title" idx="4294967295"/>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User Based Evaluation </a:t>
            </a:r>
            <a:endParaRPr/>
          </a:p>
        </p:txBody>
      </p:sp>
      <p:sp>
        <p:nvSpPr>
          <p:cNvPr id="677" name="Google Shape;677;p29"/>
          <p:cNvSpPr txBox="1">
            <a:spLocks noGrp="1"/>
          </p:cNvSpPr>
          <p:nvPr>
            <p:ph type="body" idx="4294967295"/>
          </p:nvPr>
        </p:nvSpPr>
        <p:spPr>
          <a:xfrm>
            <a:off x="713225" y="1396600"/>
            <a:ext cx="5861100" cy="1359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accent1"/>
              </a:buClr>
              <a:buSzPts val="1100"/>
              <a:buFont typeface="Arial"/>
              <a:buNone/>
            </a:pPr>
            <a:r>
              <a:rPr lang="it" sz="1000"/>
              <a:t>The user based evaluation technique used is the “</a:t>
            </a:r>
            <a:r>
              <a:rPr lang="it" sz="1000" b="1"/>
              <a:t>think aloud</a:t>
            </a:r>
            <a:r>
              <a:rPr lang="it" sz="1000"/>
              <a:t>”.  Essentially we asked some users to try the application and see if they understand the features of the application, and how they approach it. This can give us important feedback, from the perspective of a non-expert user which, in fact, will be the real ones who will use the application once it is released.</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
          <p:cNvSpPr txBox="1">
            <a:spLocks noGrp="1"/>
          </p:cNvSpPr>
          <p:nvPr>
            <p:ph type="title" idx="4294967295"/>
          </p:nvPr>
        </p:nvSpPr>
        <p:spPr>
          <a:xfrm>
            <a:off x="4317600" y="192088"/>
            <a:ext cx="47478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Competitors:</a:t>
            </a:r>
            <a:endParaRPr/>
          </a:p>
        </p:txBody>
      </p:sp>
      <p:pic>
        <p:nvPicPr>
          <p:cNvPr id="460" name="Google Shape;460;p3"/>
          <p:cNvPicPr preferRelativeResize="0"/>
          <p:nvPr/>
        </p:nvPicPr>
        <p:blipFill rotWithShape="1">
          <a:blip r:embed="rId3">
            <a:alphaModFix/>
          </a:blip>
          <a:srcRect/>
          <a:stretch/>
        </p:blipFill>
        <p:spPr>
          <a:xfrm>
            <a:off x="4969425" y="764375"/>
            <a:ext cx="590825" cy="590825"/>
          </a:xfrm>
          <a:prstGeom prst="rect">
            <a:avLst/>
          </a:prstGeom>
          <a:noFill/>
          <a:ln>
            <a:noFill/>
          </a:ln>
        </p:spPr>
      </p:pic>
      <p:sp>
        <p:nvSpPr>
          <p:cNvPr id="461" name="Google Shape;461;p3"/>
          <p:cNvSpPr txBox="1"/>
          <p:nvPr/>
        </p:nvSpPr>
        <p:spPr>
          <a:xfrm>
            <a:off x="5560250" y="859675"/>
            <a:ext cx="784279"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t" sz="1400" b="1" i="0" u="none" strike="noStrike" cap="none">
                <a:solidFill>
                  <a:srgbClr val="000000"/>
                </a:solidFill>
                <a:latin typeface="Arial"/>
                <a:ea typeface="Arial"/>
                <a:cs typeface="Arial"/>
                <a:sym typeface="Arial"/>
              </a:rPr>
              <a:t>Fubles</a:t>
            </a:r>
            <a:endParaRPr sz="1400" b="1" i="0" u="none" strike="noStrike" cap="none">
              <a:solidFill>
                <a:srgbClr val="000000"/>
              </a:solidFill>
              <a:latin typeface="Arial"/>
              <a:ea typeface="Arial"/>
              <a:cs typeface="Arial"/>
              <a:sym typeface="Arial"/>
            </a:endParaRPr>
          </a:p>
        </p:txBody>
      </p:sp>
      <p:pic>
        <p:nvPicPr>
          <p:cNvPr id="462" name="Google Shape;462;p3"/>
          <p:cNvPicPr preferRelativeResize="0"/>
          <p:nvPr/>
        </p:nvPicPr>
        <p:blipFill rotWithShape="1">
          <a:blip r:embed="rId4">
            <a:alphaModFix/>
          </a:blip>
          <a:srcRect/>
          <a:stretch/>
        </p:blipFill>
        <p:spPr>
          <a:xfrm>
            <a:off x="4077750" y="1558950"/>
            <a:ext cx="682450" cy="682450"/>
          </a:xfrm>
          <a:prstGeom prst="rect">
            <a:avLst/>
          </a:prstGeom>
          <a:noFill/>
          <a:ln>
            <a:noFill/>
          </a:ln>
        </p:spPr>
      </p:pic>
      <p:sp>
        <p:nvSpPr>
          <p:cNvPr id="463" name="Google Shape;463;p3"/>
          <p:cNvSpPr txBox="1"/>
          <p:nvPr/>
        </p:nvSpPr>
        <p:spPr>
          <a:xfrm>
            <a:off x="4857325" y="1558950"/>
            <a:ext cx="3381300" cy="738900"/>
          </a:xfrm>
          <a:prstGeom prst="rect">
            <a:avLst/>
          </a:prstGeom>
          <a:noFill/>
          <a:ln>
            <a:noFill/>
          </a:ln>
        </p:spPr>
        <p:txBody>
          <a:bodyPr spcFirstLastPara="1" wrap="square" lIns="91425" tIns="91425" rIns="91425" bIns="91425" anchor="t" anchorCtr="0">
            <a:normAutofit/>
          </a:bodyPr>
          <a:lstStyle/>
          <a:p>
            <a:pPr marL="457200" marR="0" lvl="0" indent="-304800" algn="l" rtl="0">
              <a:lnSpc>
                <a:spcPct val="100000"/>
              </a:lnSpc>
              <a:spcBef>
                <a:spcPts val="0"/>
              </a:spcBef>
              <a:spcAft>
                <a:spcPts val="0"/>
              </a:spcAft>
              <a:buClr>
                <a:srgbClr val="36393F"/>
              </a:buClr>
              <a:buSzPts val="1200"/>
              <a:buFont typeface="Arial"/>
              <a:buChar char="●"/>
            </a:pPr>
            <a:r>
              <a:rPr lang="it" sz="1200" b="0" i="0" u="none" strike="noStrike" cap="none">
                <a:solidFill>
                  <a:srgbClr val="36393F"/>
                </a:solidFill>
                <a:latin typeface="Arial"/>
                <a:ea typeface="Arial"/>
                <a:cs typeface="Arial"/>
                <a:sym typeface="Arial"/>
              </a:rPr>
              <a:t>Allow to organize sports matches</a:t>
            </a:r>
            <a:endParaRPr sz="1200" b="0" i="0" u="none" strike="noStrike" cap="none">
              <a:solidFill>
                <a:srgbClr val="36393F"/>
              </a:solidFill>
              <a:latin typeface="Arial"/>
              <a:ea typeface="Arial"/>
              <a:cs typeface="Arial"/>
              <a:sym typeface="Arial"/>
            </a:endParaRPr>
          </a:p>
          <a:p>
            <a:pPr marL="457200" marR="0" lvl="0" indent="-304800" algn="l" rtl="0">
              <a:lnSpc>
                <a:spcPct val="100000"/>
              </a:lnSpc>
              <a:spcBef>
                <a:spcPts val="0"/>
              </a:spcBef>
              <a:spcAft>
                <a:spcPts val="0"/>
              </a:spcAft>
              <a:buClr>
                <a:srgbClr val="36393F"/>
              </a:buClr>
              <a:buSzPts val="1200"/>
              <a:buFont typeface="Arial"/>
              <a:buChar char="●"/>
            </a:pPr>
            <a:r>
              <a:rPr lang="it" sz="1200" b="0" i="0" u="none" strike="noStrike" cap="none">
                <a:solidFill>
                  <a:srgbClr val="36393F"/>
                </a:solidFill>
                <a:latin typeface="Arial"/>
                <a:ea typeface="Arial"/>
                <a:cs typeface="Arial"/>
                <a:sym typeface="Arial"/>
              </a:rPr>
              <a:t>Allow to participate in matches that have been organized by someone else</a:t>
            </a:r>
            <a:endParaRPr sz="1200" b="0" i="0" u="none" strike="noStrike" cap="none">
              <a:solidFill>
                <a:srgbClr val="36393F"/>
              </a:solidFill>
              <a:latin typeface="Arial"/>
              <a:ea typeface="Arial"/>
              <a:cs typeface="Arial"/>
              <a:sym typeface="Arial"/>
            </a:endParaRPr>
          </a:p>
        </p:txBody>
      </p:sp>
      <p:pic>
        <p:nvPicPr>
          <p:cNvPr id="464" name="Google Shape;464;p3"/>
          <p:cNvPicPr preferRelativeResize="0"/>
          <p:nvPr/>
        </p:nvPicPr>
        <p:blipFill rotWithShape="1">
          <a:blip r:embed="rId5">
            <a:alphaModFix/>
          </a:blip>
          <a:srcRect/>
          <a:stretch/>
        </p:blipFill>
        <p:spPr>
          <a:xfrm>
            <a:off x="4077749" y="2624463"/>
            <a:ext cx="781449" cy="781425"/>
          </a:xfrm>
          <a:prstGeom prst="rect">
            <a:avLst/>
          </a:prstGeom>
          <a:noFill/>
          <a:ln>
            <a:noFill/>
          </a:ln>
        </p:spPr>
      </p:pic>
      <p:sp>
        <p:nvSpPr>
          <p:cNvPr id="465" name="Google Shape;465;p3"/>
          <p:cNvSpPr txBox="1"/>
          <p:nvPr/>
        </p:nvSpPr>
        <p:spPr>
          <a:xfrm>
            <a:off x="4857325" y="2624475"/>
            <a:ext cx="2922000" cy="369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36393F"/>
              </a:buClr>
              <a:buSzPts val="1200"/>
              <a:buFont typeface="Arial"/>
              <a:buChar char="●"/>
            </a:pPr>
            <a:r>
              <a:rPr lang="it" sz="1200" b="0" i="0" u="none" strike="noStrike" cap="none">
                <a:solidFill>
                  <a:srgbClr val="36393F"/>
                </a:solidFill>
                <a:latin typeface="Arial"/>
                <a:ea typeface="Arial"/>
                <a:cs typeface="Arial"/>
                <a:sym typeface="Arial"/>
              </a:rPr>
              <a:t>Only football</a:t>
            </a:r>
            <a:endParaRPr sz="1200" b="0" i="0" u="none" strike="noStrike" cap="none">
              <a:solidFill>
                <a:srgbClr val="36393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fade">
                                      <p:cBhvr>
                                        <p:cTn id="7" dur="500"/>
                                        <p:tgtEl>
                                          <p:spTgt spid="462"/>
                                        </p:tgtEl>
                                      </p:cBhvr>
                                    </p:animEffect>
                                  </p:childTnLst>
                                </p:cTn>
                              </p:par>
                              <p:par>
                                <p:cTn id="8" presetID="10" presetClass="entr" presetSubtype="0" fill="hold" nodeType="withEffect">
                                  <p:stCondLst>
                                    <p:cond delay="0"/>
                                  </p:stCondLst>
                                  <p:childTnLst>
                                    <p:set>
                                      <p:cBhvr>
                                        <p:cTn id="9" dur="1" fill="hold">
                                          <p:stCondLst>
                                            <p:cond delay="0"/>
                                          </p:stCondLst>
                                        </p:cTn>
                                        <p:tgtEl>
                                          <p:spTgt spid="463"/>
                                        </p:tgtEl>
                                        <p:attrNameLst>
                                          <p:attrName>style.visibility</p:attrName>
                                        </p:attrNameLst>
                                      </p:cBhvr>
                                      <p:to>
                                        <p:strVal val="visible"/>
                                      </p:to>
                                    </p:set>
                                    <p:animEffect transition="in" filter="fade">
                                      <p:cBhvr>
                                        <p:cTn id="10" dur="500"/>
                                        <p:tgtEl>
                                          <p:spTgt spid="4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4"/>
                                        </p:tgtEl>
                                        <p:attrNameLst>
                                          <p:attrName>style.visibility</p:attrName>
                                        </p:attrNameLst>
                                      </p:cBhvr>
                                      <p:to>
                                        <p:strVal val="visible"/>
                                      </p:to>
                                    </p:set>
                                    <p:animEffect transition="in" filter="fade">
                                      <p:cBhvr>
                                        <p:cTn id="15" dur="500"/>
                                        <p:tgtEl>
                                          <p:spTgt spid="464"/>
                                        </p:tgtEl>
                                      </p:cBhvr>
                                    </p:animEffect>
                                  </p:childTnLst>
                                </p:cTn>
                              </p:par>
                              <p:par>
                                <p:cTn id="16" presetID="10" presetClass="entr" presetSubtype="0" fill="hold" nodeType="withEffect">
                                  <p:stCondLst>
                                    <p:cond delay="0"/>
                                  </p:stCondLst>
                                  <p:childTnLst>
                                    <p:set>
                                      <p:cBhvr>
                                        <p:cTn id="17" dur="1" fill="hold">
                                          <p:stCondLst>
                                            <p:cond delay="0"/>
                                          </p:stCondLst>
                                        </p:cTn>
                                        <p:tgtEl>
                                          <p:spTgt spid="465"/>
                                        </p:tgtEl>
                                        <p:attrNameLst>
                                          <p:attrName>style.visibility</p:attrName>
                                        </p:attrNameLst>
                                      </p:cBhvr>
                                      <p:to>
                                        <p:strVal val="visible"/>
                                      </p:to>
                                    </p:set>
                                    <p:animEffect transition="in" filter="fade">
                                      <p:cBhvr>
                                        <p:cTn id="18" dur="5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0"/>
          <p:cNvSpPr txBox="1">
            <a:spLocks noGrp="1"/>
          </p:cNvSpPr>
          <p:nvPr>
            <p:ph type="title" idx="4294967295"/>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Think Aloud</a:t>
            </a:r>
            <a:endParaRPr/>
          </a:p>
        </p:txBody>
      </p:sp>
      <p:sp>
        <p:nvSpPr>
          <p:cNvPr id="683" name="Google Shape;683;p30"/>
          <p:cNvSpPr txBox="1">
            <a:spLocks noGrp="1"/>
          </p:cNvSpPr>
          <p:nvPr>
            <p:ph type="body" idx="4294967295"/>
          </p:nvPr>
        </p:nvSpPr>
        <p:spPr>
          <a:xfrm>
            <a:off x="713225" y="1396600"/>
            <a:ext cx="5861100" cy="2301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accent1"/>
              </a:buClr>
              <a:buSzPts val="1100"/>
              <a:buFont typeface="Arial"/>
              <a:buNone/>
            </a:pPr>
            <a:r>
              <a:rPr lang="it" sz="1000"/>
              <a:t>We chose a group of 7 people, aged between 24 and 30. Everyone using the app, we asked them to perform two of the main functions: that of requesting to join a group, and that of creating one. We asked them to suppose they already have an account and skip the sign-up process, just to focus on those 2 tasks.</a:t>
            </a:r>
            <a:endParaRPr sz="1000"/>
          </a:p>
          <a:p>
            <a:pPr marL="0" lvl="0" indent="0" algn="just" rtl="0">
              <a:lnSpc>
                <a:spcPct val="115000"/>
              </a:lnSpc>
              <a:spcBef>
                <a:spcPts val="1200"/>
              </a:spcBef>
              <a:spcAft>
                <a:spcPts val="0"/>
              </a:spcAft>
              <a:buClr>
                <a:schemeClr val="accent1"/>
              </a:buClr>
              <a:buSzPts val="1100"/>
              <a:buFont typeface="Arial"/>
              <a:buNone/>
            </a:pPr>
            <a:r>
              <a:rPr lang="it" sz="1000"/>
              <a:t>We asked participants what they believe the app is doing, noting their answers and any concerns.</a:t>
            </a:r>
            <a:endParaRPr sz="1000"/>
          </a:p>
          <a:p>
            <a:pPr marL="0" lvl="0" indent="0" algn="just" rtl="0">
              <a:lnSpc>
                <a:spcPct val="115000"/>
              </a:lnSpc>
              <a:spcBef>
                <a:spcPts val="1200"/>
              </a:spcBef>
              <a:spcAft>
                <a:spcPts val="0"/>
              </a:spcAft>
              <a:buClr>
                <a:schemeClr val="accent1"/>
              </a:buClr>
              <a:buSzPts val="1100"/>
              <a:buFont typeface="Arial"/>
              <a:buNone/>
            </a:pPr>
            <a:r>
              <a:rPr lang="it" sz="1000"/>
              <a:t>We found that all the users found it really easy to perform those tasks. We found no ambiguity between what they think the app is doing and what the app really is supposed to do.</a:t>
            </a:r>
            <a:endParaRPr sz="1000"/>
          </a:p>
          <a:p>
            <a:pPr marL="0" lvl="0" indent="0" algn="just" rtl="0">
              <a:lnSpc>
                <a:spcPct val="115000"/>
              </a:lnSpc>
              <a:spcBef>
                <a:spcPts val="1200"/>
              </a:spcBef>
              <a:spcAft>
                <a:spcPts val="0"/>
              </a:spcAft>
              <a:buClr>
                <a:schemeClr val="accent1"/>
              </a:buClr>
              <a:buSzPts val="1100"/>
              <a:buFont typeface="Arial"/>
              <a:buNone/>
            </a:pP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2072c6be797_1_0"/>
          <p:cNvSpPr txBox="1"/>
          <p:nvPr/>
        </p:nvSpPr>
        <p:spPr>
          <a:xfrm>
            <a:off x="829100" y="421150"/>
            <a:ext cx="6082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accent1"/>
              </a:buClr>
              <a:buSzPts val="1100"/>
              <a:buFont typeface="Arial"/>
              <a:buNone/>
            </a:pPr>
            <a:r>
              <a:rPr lang="it" sz="3200" dirty="0">
                <a:solidFill>
                  <a:schemeClr val="accent1"/>
                </a:solidFill>
                <a:latin typeface="Space Mono"/>
                <a:ea typeface="Space Mono"/>
                <a:cs typeface="Space Mono"/>
                <a:sym typeface="Space Mono"/>
              </a:rPr>
              <a:t>Controlled Experiment</a:t>
            </a:r>
            <a:endParaRPr dirty="0">
              <a:latin typeface="Poppins"/>
              <a:ea typeface="Poppins"/>
              <a:cs typeface="Poppins"/>
              <a:sym typeface="Poppins"/>
            </a:endParaRPr>
          </a:p>
        </p:txBody>
      </p:sp>
      <p:pic>
        <p:nvPicPr>
          <p:cNvPr id="689" name="Google Shape;689;g2072c6be797_1_0"/>
          <p:cNvPicPr preferRelativeResize="0"/>
          <p:nvPr/>
        </p:nvPicPr>
        <p:blipFill>
          <a:blip r:embed="rId3">
            <a:alphaModFix/>
          </a:blip>
          <a:stretch>
            <a:fillRect/>
          </a:stretch>
        </p:blipFill>
        <p:spPr>
          <a:xfrm>
            <a:off x="1308250" y="1250650"/>
            <a:ext cx="1701050" cy="3374900"/>
          </a:xfrm>
          <a:prstGeom prst="rect">
            <a:avLst/>
          </a:prstGeom>
          <a:noFill/>
          <a:ln>
            <a:noFill/>
          </a:ln>
        </p:spPr>
      </p:pic>
      <p:pic>
        <p:nvPicPr>
          <p:cNvPr id="690" name="Google Shape;690;g2072c6be797_1_0"/>
          <p:cNvPicPr preferRelativeResize="0"/>
          <p:nvPr/>
        </p:nvPicPr>
        <p:blipFill>
          <a:blip r:embed="rId4">
            <a:alphaModFix/>
          </a:blip>
          <a:stretch>
            <a:fillRect/>
          </a:stretch>
        </p:blipFill>
        <p:spPr>
          <a:xfrm>
            <a:off x="4882825" y="1250650"/>
            <a:ext cx="1667550" cy="3374900"/>
          </a:xfrm>
          <a:prstGeom prst="rect">
            <a:avLst/>
          </a:prstGeom>
          <a:noFill/>
          <a:ln>
            <a:noFill/>
          </a:ln>
        </p:spPr>
      </p:pic>
      <p:sp>
        <p:nvSpPr>
          <p:cNvPr id="2" name="CasellaDiTesto 1">
            <a:extLst>
              <a:ext uri="{FF2B5EF4-FFF2-40B4-BE49-F238E27FC236}">
                <a16:creationId xmlns:a16="http://schemas.microsoft.com/office/drawing/2014/main" id="{C846730A-978A-EF4A-6AEF-9FD49787D5AE}"/>
              </a:ext>
            </a:extLst>
          </p:cNvPr>
          <p:cNvSpPr txBox="1"/>
          <p:nvPr/>
        </p:nvSpPr>
        <p:spPr>
          <a:xfrm>
            <a:off x="1308250" y="4729397"/>
            <a:ext cx="1701050" cy="307777"/>
          </a:xfrm>
          <a:prstGeom prst="rect">
            <a:avLst/>
          </a:prstGeom>
          <a:noFill/>
        </p:spPr>
        <p:txBody>
          <a:bodyPr wrap="square" rtlCol="0">
            <a:spAutoFit/>
          </a:bodyPr>
          <a:lstStyle/>
          <a:p>
            <a:pPr algn="ctr"/>
            <a:r>
              <a:rPr lang="it-IT" dirty="0">
                <a:latin typeface="Space Mono" panose="020B0604020202020204" charset="0"/>
              </a:rPr>
              <a:t>Interface A</a:t>
            </a:r>
          </a:p>
        </p:txBody>
      </p:sp>
      <p:sp>
        <p:nvSpPr>
          <p:cNvPr id="4" name="CasellaDiTesto 3">
            <a:extLst>
              <a:ext uri="{FF2B5EF4-FFF2-40B4-BE49-F238E27FC236}">
                <a16:creationId xmlns:a16="http://schemas.microsoft.com/office/drawing/2014/main" id="{7B9ABDF4-7280-CCF2-B56A-7D5FA51CAACB}"/>
              </a:ext>
            </a:extLst>
          </p:cNvPr>
          <p:cNvSpPr txBox="1"/>
          <p:nvPr/>
        </p:nvSpPr>
        <p:spPr>
          <a:xfrm>
            <a:off x="4849325" y="4702363"/>
            <a:ext cx="1701050" cy="307777"/>
          </a:xfrm>
          <a:prstGeom prst="rect">
            <a:avLst/>
          </a:prstGeom>
          <a:noFill/>
        </p:spPr>
        <p:txBody>
          <a:bodyPr wrap="square" rtlCol="0">
            <a:spAutoFit/>
          </a:bodyPr>
          <a:lstStyle/>
          <a:p>
            <a:pPr algn="ctr"/>
            <a:r>
              <a:rPr lang="it-IT" dirty="0">
                <a:latin typeface="Space Mono" panose="020B0604020202020204" charset="0"/>
              </a:rPr>
              <a:t>Interface 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90"/>
                                        </p:tgtEl>
                                        <p:attrNameLst>
                                          <p:attrName>style.visibility</p:attrName>
                                        </p:attrNameLst>
                                      </p:cBhvr>
                                      <p:to>
                                        <p:strVal val="visible"/>
                                      </p:to>
                                    </p:set>
                                    <p:animEffect transition="in" filter="fade">
                                      <p:cBhvr>
                                        <p:cTn id="15" dur="500"/>
                                        <p:tgtEl>
                                          <p:spTgt spid="69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g2072c6be797_1_443"/>
          <p:cNvSpPr txBox="1"/>
          <p:nvPr/>
        </p:nvSpPr>
        <p:spPr>
          <a:xfrm>
            <a:off x="1493725" y="151868"/>
            <a:ext cx="5909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accent1"/>
              </a:buClr>
              <a:buSzPts val="1100"/>
              <a:buFont typeface="Arial"/>
              <a:buNone/>
            </a:pPr>
            <a:r>
              <a:rPr lang="it" sz="3200" dirty="0">
                <a:solidFill>
                  <a:schemeClr val="accent1"/>
                </a:solidFill>
                <a:latin typeface="Space Mono"/>
                <a:ea typeface="Space Mono"/>
                <a:cs typeface="Space Mono"/>
                <a:sym typeface="Space Mono"/>
              </a:rPr>
              <a:t>Controlled Experiment</a:t>
            </a:r>
            <a:endParaRPr dirty="0">
              <a:latin typeface="Poppins"/>
              <a:ea typeface="Poppins"/>
              <a:cs typeface="Poppins"/>
              <a:sym typeface="Poppins"/>
            </a:endParaRPr>
          </a:p>
        </p:txBody>
      </p:sp>
      <p:pic>
        <p:nvPicPr>
          <p:cNvPr id="696" name="Google Shape;696;g2072c6be797_1_443"/>
          <p:cNvPicPr preferRelativeResize="0"/>
          <p:nvPr/>
        </p:nvPicPr>
        <p:blipFill>
          <a:blip r:embed="rId3">
            <a:alphaModFix/>
          </a:blip>
          <a:stretch>
            <a:fillRect/>
          </a:stretch>
        </p:blipFill>
        <p:spPr>
          <a:xfrm>
            <a:off x="1094170" y="769006"/>
            <a:ext cx="2221524" cy="3754900"/>
          </a:xfrm>
          <a:prstGeom prst="rect">
            <a:avLst/>
          </a:prstGeom>
          <a:noFill/>
          <a:ln>
            <a:noFill/>
          </a:ln>
        </p:spPr>
      </p:pic>
      <p:pic>
        <p:nvPicPr>
          <p:cNvPr id="697" name="Google Shape;697;g2072c6be797_1_443"/>
          <p:cNvPicPr preferRelativeResize="0"/>
          <p:nvPr/>
        </p:nvPicPr>
        <p:blipFill>
          <a:blip r:embed="rId4">
            <a:alphaModFix/>
          </a:blip>
          <a:stretch>
            <a:fillRect/>
          </a:stretch>
        </p:blipFill>
        <p:spPr>
          <a:xfrm>
            <a:off x="3468094" y="769006"/>
            <a:ext cx="5531000" cy="31322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Effect transition="in" filter="fade">
                                      <p:cBhvr>
                                        <p:cTn id="7" dur="500"/>
                                        <p:tgtEl>
                                          <p:spTgt spid="6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5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31"/>
          <p:cNvSpPr txBox="1">
            <a:spLocks noGrp="1"/>
          </p:cNvSpPr>
          <p:nvPr>
            <p:ph type="title" idx="4294967295"/>
          </p:nvPr>
        </p:nvSpPr>
        <p:spPr>
          <a:xfrm>
            <a:off x="1426488" y="284300"/>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Final Product </a:t>
            </a:r>
            <a:endParaRPr/>
          </a:p>
        </p:txBody>
      </p:sp>
      <p:pic>
        <p:nvPicPr>
          <p:cNvPr id="703" name="Google Shape;703;p31"/>
          <p:cNvPicPr preferRelativeResize="0"/>
          <p:nvPr/>
        </p:nvPicPr>
        <p:blipFill rotWithShape="1">
          <a:blip r:embed="rId3">
            <a:alphaModFix/>
          </a:blip>
          <a:srcRect/>
          <a:stretch/>
        </p:blipFill>
        <p:spPr>
          <a:xfrm>
            <a:off x="1372652" y="1024975"/>
            <a:ext cx="1991641" cy="3997749"/>
          </a:xfrm>
          <a:prstGeom prst="rect">
            <a:avLst/>
          </a:prstGeom>
          <a:noFill/>
          <a:ln>
            <a:noFill/>
          </a:ln>
        </p:spPr>
      </p:pic>
      <p:pic>
        <p:nvPicPr>
          <p:cNvPr id="704" name="Google Shape;704;p31"/>
          <p:cNvPicPr preferRelativeResize="0"/>
          <p:nvPr/>
        </p:nvPicPr>
        <p:blipFill rotWithShape="1">
          <a:blip r:embed="rId4">
            <a:alphaModFix/>
          </a:blip>
          <a:srcRect/>
          <a:stretch/>
        </p:blipFill>
        <p:spPr>
          <a:xfrm>
            <a:off x="3930881" y="1024975"/>
            <a:ext cx="1991641" cy="39977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3"/>
                                        </p:tgtEl>
                                        <p:attrNameLst>
                                          <p:attrName>style.visibility</p:attrName>
                                        </p:attrNameLst>
                                      </p:cBhvr>
                                      <p:to>
                                        <p:strVal val="visible"/>
                                      </p:to>
                                    </p:set>
                                    <p:animEffect transition="in" filter="fade">
                                      <p:cBhvr>
                                        <p:cTn id="7" dur="500"/>
                                        <p:tgtEl>
                                          <p:spTgt spid="7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4"/>
                                        </p:tgtEl>
                                        <p:attrNameLst>
                                          <p:attrName>style.visibility</p:attrName>
                                        </p:attrNameLst>
                                      </p:cBhvr>
                                      <p:to>
                                        <p:strVal val="visible"/>
                                      </p:to>
                                    </p:set>
                                    <p:animEffect transition="in" filter="fade">
                                      <p:cBhvr>
                                        <p:cTn id="12" dur="500"/>
                                        <p:tgtEl>
                                          <p:spTgt spid="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9000">
              <a:schemeClr val="lt1"/>
            </a:gs>
            <a:gs pos="39000">
              <a:schemeClr val="dk1"/>
            </a:gs>
            <a:gs pos="58000">
              <a:schemeClr val="lt1"/>
            </a:gs>
            <a:gs pos="78000">
              <a:schemeClr val="dk1"/>
            </a:gs>
            <a:gs pos="100000">
              <a:schemeClr val="lt1"/>
            </a:gs>
          </a:gsLst>
          <a:lin ang="10801400" scaled="0"/>
        </a:gradFill>
        <a:effectLst/>
      </p:bgPr>
    </p:bg>
    <p:spTree>
      <p:nvGrpSpPr>
        <p:cNvPr id="1" name="Shape 708"/>
        <p:cNvGrpSpPr/>
        <p:nvPr/>
      </p:nvGrpSpPr>
      <p:grpSpPr>
        <a:xfrm>
          <a:off x="0" y="0"/>
          <a:ext cx="0" cy="0"/>
          <a:chOff x="0" y="0"/>
          <a:chExt cx="0" cy="0"/>
        </a:xfrm>
      </p:grpSpPr>
      <p:sp>
        <p:nvSpPr>
          <p:cNvPr id="709" name="Google Shape;709;p32"/>
          <p:cNvSpPr txBox="1">
            <a:spLocks noGrp="1"/>
          </p:cNvSpPr>
          <p:nvPr>
            <p:ph type="title" idx="4294967295"/>
          </p:nvPr>
        </p:nvSpPr>
        <p:spPr>
          <a:xfrm>
            <a:off x="945025" y="224063"/>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it"/>
              <a:t>Final Product </a:t>
            </a:r>
            <a:endParaRPr/>
          </a:p>
        </p:txBody>
      </p:sp>
      <p:pic>
        <p:nvPicPr>
          <p:cNvPr id="710" name="Google Shape;710;p32"/>
          <p:cNvPicPr preferRelativeResize="0"/>
          <p:nvPr/>
        </p:nvPicPr>
        <p:blipFill rotWithShape="1">
          <a:blip r:embed="rId3">
            <a:alphaModFix/>
          </a:blip>
          <a:srcRect/>
          <a:stretch/>
        </p:blipFill>
        <p:spPr>
          <a:xfrm>
            <a:off x="685600" y="863283"/>
            <a:ext cx="2056875" cy="3983368"/>
          </a:xfrm>
          <a:prstGeom prst="rect">
            <a:avLst/>
          </a:prstGeom>
          <a:noFill/>
          <a:ln>
            <a:noFill/>
          </a:ln>
        </p:spPr>
      </p:pic>
      <p:pic>
        <p:nvPicPr>
          <p:cNvPr id="711" name="Google Shape;711;p32"/>
          <p:cNvPicPr preferRelativeResize="0"/>
          <p:nvPr/>
        </p:nvPicPr>
        <p:blipFill rotWithShape="1">
          <a:blip r:embed="rId4">
            <a:alphaModFix/>
          </a:blip>
          <a:srcRect/>
          <a:stretch/>
        </p:blipFill>
        <p:spPr>
          <a:xfrm>
            <a:off x="2786297" y="839338"/>
            <a:ext cx="2052102" cy="4031261"/>
          </a:xfrm>
          <a:prstGeom prst="rect">
            <a:avLst/>
          </a:prstGeom>
          <a:noFill/>
          <a:ln>
            <a:noFill/>
          </a:ln>
        </p:spPr>
      </p:pic>
      <p:pic>
        <p:nvPicPr>
          <p:cNvPr id="712" name="Google Shape;712;p32"/>
          <p:cNvPicPr preferRelativeResize="0"/>
          <p:nvPr/>
        </p:nvPicPr>
        <p:blipFill rotWithShape="1">
          <a:blip r:embed="rId5">
            <a:alphaModFix/>
          </a:blip>
          <a:srcRect/>
          <a:stretch/>
        </p:blipFill>
        <p:spPr>
          <a:xfrm>
            <a:off x="4838398" y="839350"/>
            <a:ext cx="2056865" cy="40312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Effect transition="in" filter="fade">
                                      <p:cBhvr>
                                        <p:cTn id="7" dur="500"/>
                                        <p:tgtEl>
                                          <p:spTgt spid="7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1"/>
                                        </p:tgtEl>
                                        <p:attrNameLst>
                                          <p:attrName>style.visibility</p:attrName>
                                        </p:attrNameLst>
                                      </p:cBhvr>
                                      <p:to>
                                        <p:strVal val="visible"/>
                                      </p:to>
                                    </p:set>
                                    <p:animEffect transition="in" filter="fade">
                                      <p:cBhvr>
                                        <p:cTn id="12" dur="500"/>
                                        <p:tgtEl>
                                          <p:spTgt spid="7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2"/>
                                        </p:tgtEl>
                                        <p:attrNameLst>
                                          <p:attrName>style.visibility</p:attrName>
                                        </p:attrNameLst>
                                      </p:cBhvr>
                                      <p:to>
                                        <p:strVal val="visible"/>
                                      </p:to>
                                    </p:set>
                                    <p:animEffect transition="in" filter="fade">
                                      <p:cBhvr>
                                        <p:cTn id="17" dur="500"/>
                                        <p:tgtEl>
                                          <p:spTgt spid="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33"/>
          <p:cNvSpPr txBox="1">
            <a:spLocks noGrp="1"/>
          </p:cNvSpPr>
          <p:nvPr>
            <p:ph type="title"/>
          </p:nvPr>
        </p:nvSpPr>
        <p:spPr>
          <a:xfrm>
            <a:off x="112900" y="634425"/>
            <a:ext cx="6969600" cy="59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Conclusions</a:t>
            </a:r>
            <a:endParaRPr/>
          </a:p>
        </p:txBody>
      </p:sp>
      <p:pic>
        <p:nvPicPr>
          <p:cNvPr id="718" name="Google Shape;718;p33"/>
          <p:cNvPicPr preferRelativeResize="0"/>
          <p:nvPr/>
        </p:nvPicPr>
        <p:blipFill rotWithShape="1">
          <a:blip r:embed="rId3">
            <a:alphaModFix/>
          </a:blip>
          <a:srcRect/>
          <a:stretch/>
        </p:blipFill>
        <p:spPr>
          <a:xfrm>
            <a:off x="1623150" y="3184100"/>
            <a:ext cx="594001" cy="594001"/>
          </a:xfrm>
          <a:prstGeom prst="rect">
            <a:avLst/>
          </a:prstGeom>
          <a:noFill/>
          <a:ln>
            <a:noFill/>
          </a:ln>
        </p:spPr>
      </p:pic>
      <p:sp>
        <p:nvSpPr>
          <p:cNvPr id="719" name="Google Shape;719;p33"/>
          <p:cNvSpPr txBox="1"/>
          <p:nvPr/>
        </p:nvSpPr>
        <p:spPr>
          <a:xfrm>
            <a:off x="112900" y="1516950"/>
            <a:ext cx="6893700" cy="2093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accent1"/>
              </a:buClr>
              <a:buSzPts val="1100"/>
              <a:buFont typeface="Arial"/>
              <a:buNone/>
            </a:pPr>
            <a:r>
              <a:rPr lang="it" sz="1400" b="0" i="0" u="none" strike="noStrike" cap="none">
                <a:solidFill>
                  <a:schemeClr val="accent1"/>
                </a:solidFill>
                <a:latin typeface="Poppins"/>
                <a:ea typeface="Poppins"/>
                <a:cs typeface="Poppins"/>
                <a:sym typeface="Poppins"/>
              </a:rPr>
              <a:t>This project gave us the opportunity to understand how must be managed the process of creating an application, in order to focus both on the users needs and on the project’s team working.</a:t>
            </a:r>
            <a:endParaRPr sz="1400" b="0" i="0" u="none" strike="noStrike" cap="none">
              <a:solidFill>
                <a:schemeClr val="accent1"/>
              </a:solidFill>
              <a:latin typeface="Poppins"/>
              <a:ea typeface="Poppins"/>
              <a:cs typeface="Poppins"/>
              <a:sym typeface="Poppins"/>
            </a:endParaRPr>
          </a:p>
          <a:p>
            <a:pPr marL="0" marR="0" lvl="0" indent="0" algn="just" rtl="0">
              <a:lnSpc>
                <a:spcPct val="100000"/>
              </a:lnSpc>
              <a:spcBef>
                <a:spcPts val="0"/>
              </a:spcBef>
              <a:spcAft>
                <a:spcPts val="0"/>
              </a:spcAft>
              <a:buClr>
                <a:schemeClr val="accent1"/>
              </a:buClr>
              <a:buSzPts val="1100"/>
              <a:buFont typeface="Arial"/>
              <a:buNone/>
            </a:pPr>
            <a:endParaRPr sz="1400" b="0" i="0" u="none" strike="noStrike" cap="none">
              <a:solidFill>
                <a:schemeClr val="accent1"/>
              </a:solidFill>
              <a:latin typeface="Poppins"/>
              <a:ea typeface="Poppins"/>
              <a:cs typeface="Poppins"/>
              <a:sym typeface="Poppins"/>
            </a:endParaRPr>
          </a:p>
          <a:p>
            <a:pPr marL="0" marR="0" lvl="0" indent="0" algn="just" rtl="0">
              <a:lnSpc>
                <a:spcPct val="100000"/>
              </a:lnSpc>
              <a:spcBef>
                <a:spcPts val="0"/>
              </a:spcBef>
              <a:spcAft>
                <a:spcPts val="0"/>
              </a:spcAft>
              <a:buClr>
                <a:schemeClr val="accent1"/>
              </a:buClr>
              <a:buSzPts val="1100"/>
              <a:buFont typeface="Arial"/>
              <a:buNone/>
            </a:pPr>
            <a:endParaRPr sz="1400" b="0" i="0" u="none" strike="noStrike" cap="none">
              <a:solidFill>
                <a:schemeClr val="accent1"/>
              </a:solidFill>
              <a:latin typeface="Poppins"/>
              <a:ea typeface="Poppins"/>
              <a:cs typeface="Poppins"/>
              <a:sym typeface="Poppins"/>
            </a:endParaRPr>
          </a:p>
          <a:p>
            <a:pPr marL="0" marR="0" lvl="0" indent="0" algn="just" rtl="0">
              <a:lnSpc>
                <a:spcPct val="100000"/>
              </a:lnSpc>
              <a:spcBef>
                <a:spcPts val="0"/>
              </a:spcBef>
              <a:spcAft>
                <a:spcPts val="0"/>
              </a:spcAft>
              <a:buClr>
                <a:schemeClr val="accent1"/>
              </a:buClr>
              <a:buSzPts val="1100"/>
              <a:buFont typeface="Arial"/>
              <a:buNone/>
            </a:pPr>
            <a:r>
              <a:rPr lang="it" sz="1400" b="0" i="0" u="none" strike="noStrike" cap="none">
                <a:solidFill>
                  <a:schemeClr val="accent1"/>
                </a:solidFill>
                <a:latin typeface="Poppins"/>
                <a:ea typeface="Poppins"/>
                <a:cs typeface="Poppins"/>
                <a:sym typeface="Poppins"/>
              </a:rPr>
              <a:t>Now we are working on the implementation of the idea:</a:t>
            </a:r>
            <a:endParaRPr sz="1400" b="0" i="0" u="none" strike="noStrike" cap="none">
              <a:solidFill>
                <a:schemeClr val="accent1"/>
              </a:solidFill>
              <a:latin typeface="Poppins"/>
              <a:ea typeface="Poppins"/>
              <a:cs typeface="Poppins"/>
              <a:sym typeface="Poppins"/>
            </a:endParaRPr>
          </a:p>
          <a:p>
            <a:pPr marL="0" marR="0" lvl="0" indent="0" algn="l" rtl="0">
              <a:lnSpc>
                <a:spcPct val="100000"/>
              </a:lnSpc>
              <a:spcBef>
                <a:spcPts val="0"/>
              </a:spcBef>
              <a:spcAft>
                <a:spcPts val="0"/>
              </a:spcAft>
              <a:buClr>
                <a:schemeClr val="accent1"/>
              </a:buClr>
              <a:buSzPts val="1100"/>
              <a:buFont typeface="Arial"/>
              <a:buNone/>
            </a:pPr>
            <a:endParaRPr sz="1400" b="0" i="0" u="none" strike="noStrike" cap="none">
              <a:solidFill>
                <a:schemeClr val="accent1"/>
              </a:solidFill>
              <a:latin typeface="Poppins"/>
              <a:ea typeface="Poppins"/>
              <a:cs typeface="Poppins"/>
              <a:sym typeface="Poppins"/>
            </a:endParaRPr>
          </a:p>
          <a:p>
            <a:pPr marL="0" marR="0" lvl="0" indent="0" algn="l" rtl="0">
              <a:lnSpc>
                <a:spcPct val="100000"/>
              </a:lnSpc>
              <a:spcBef>
                <a:spcPts val="0"/>
              </a:spcBef>
              <a:spcAft>
                <a:spcPts val="0"/>
              </a:spcAft>
              <a:buClr>
                <a:schemeClr val="accent1"/>
              </a:buClr>
              <a:buSzPts val="1100"/>
              <a:buFont typeface="Arial"/>
              <a:buNone/>
            </a:pPr>
            <a:endParaRPr sz="1400" b="0" i="0" u="none" strike="noStrike" cap="none">
              <a:solidFill>
                <a:schemeClr val="accent1"/>
              </a:solidFill>
              <a:latin typeface="Poppins"/>
              <a:ea typeface="Poppins"/>
              <a:cs typeface="Poppins"/>
              <a:sym typeface="Poppins"/>
            </a:endParaRPr>
          </a:p>
          <a:p>
            <a:pPr marL="0" marR="0" lvl="0" indent="0" algn="ctr" rtl="0">
              <a:lnSpc>
                <a:spcPct val="100000"/>
              </a:lnSpc>
              <a:spcBef>
                <a:spcPts val="0"/>
              </a:spcBef>
              <a:spcAft>
                <a:spcPts val="0"/>
              </a:spcAft>
              <a:buClr>
                <a:schemeClr val="accent1"/>
              </a:buClr>
              <a:buSzPts val="1100"/>
              <a:buFont typeface="Arial"/>
              <a:buNone/>
            </a:pPr>
            <a:r>
              <a:rPr lang="it" sz="1200" b="0" i="0" u="sng" strike="noStrike" cap="none">
                <a:solidFill>
                  <a:schemeClr val="lt2"/>
                </a:solidFill>
                <a:latin typeface="Arial"/>
                <a:ea typeface="Arial"/>
                <a:cs typeface="Arial"/>
                <a:sym typeface="Arial"/>
                <a:hlinkClick r:id="rId4">
                  <a:extLst>
                    <a:ext uri="{A12FA001-AC4F-418D-AE19-62706E023703}">
                      <ahyp:hlinkClr xmlns:ahyp="http://schemas.microsoft.com/office/drawing/2018/hyperlinkcolor" val="tx"/>
                    </a:ext>
                  </a:extLst>
                </a:hlinkClick>
              </a:rPr>
              <a:t>https://github.com/nojano/Together.git</a:t>
            </a:r>
            <a:endParaRPr sz="1400" b="0" i="0" u="none" strike="noStrike" cap="none">
              <a:solidFill>
                <a:srgbClr val="000000"/>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34"/>
          <p:cNvSpPr txBox="1">
            <a:spLocks noGrp="1"/>
          </p:cNvSpPr>
          <p:nvPr>
            <p:ph type="title"/>
          </p:nvPr>
        </p:nvSpPr>
        <p:spPr>
          <a:xfrm>
            <a:off x="354700" y="2302650"/>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Thanks for your attention!</a:t>
            </a:r>
            <a:endParaRPr/>
          </a:p>
        </p:txBody>
      </p:sp>
      <p:pic>
        <p:nvPicPr>
          <p:cNvPr id="725" name="Google Shape;725;p34"/>
          <p:cNvPicPr preferRelativeResize="0"/>
          <p:nvPr/>
        </p:nvPicPr>
        <p:blipFill rotWithShape="1">
          <a:blip r:embed="rId3">
            <a:alphaModFix/>
          </a:blip>
          <a:srcRect/>
          <a:stretch/>
        </p:blipFill>
        <p:spPr>
          <a:xfrm>
            <a:off x="2774500" y="240900"/>
            <a:ext cx="1615450" cy="1680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
          <p:cNvSpPr txBox="1"/>
          <p:nvPr/>
        </p:nvSpPr>
        <p:spPr>
          <a:xfrm>
            <a:off x="5424125" y="980538"/>
            <a:ext cx="1084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t" sz="1400" b="1" i="0" u="none" strike="noStrike" cap="none">
                <a:solidFill>
                  <a:srgbClr val="000000"/>
                </a:solidFill>
                <a:latin typeface="Arial"/>
                <a:ea typeface="Arial"/>
                <a:cs typeface="Arial"/>
                <a:sym typeface="Arial"/>
              </a:rPr>
              <a:t>Vampr</a:t>
            </a:r>
            <a:endParaRPr sz="1400" b="1" i="0" u="none" strike="noStrike" cap="none">
              <a:solidFill>
                <a:srgbClr val="000000"/>
              </a:solidFill>
              <a:latin typeface="Arial"/>
              <a:ea typeface="Arial"/>
              <a:cs typeface="Arial"/>
              <a:sym typeface="Arial"/>
            </a:endParaRPr>
          </a:p>
        </p:txBody>
      </p:sp>
      <p:pic>
        <p:nvPicPr>
          <p:cNvPr id="471" name="Google Shape;471;p4"/>
          <p:cNvPicPr preferRelativeResize="0"/>
          <p:nvPr/>
        </p:nvPicPr>
        <p:blipFill rotWithShape="1">
          <a:blip r:embed="rId3">
            <a:alphaModFix/>
          </a:blip>
          <a:srcRect/>
          <a:stretch/>
        </p:blipFill>
        <p:spPr>
          <a:xfrm>
            <a:off x="4077750" y="1590050"/>
            <a:ext cx="682450" cy="682450"/>
          </a:xfrm>
          <a:prstGeom prst="rect">
            <a:avLst/>
          </a:prstGeom>
          <a:noFill/>
          <a:ln>
            <a:noFill/>
          </a:ln>
        </p:spPr>
      </p:pic>
      <p:sp>
        <p:nvSpPr>
          <p:cNvPr id="472" name="Google Shape;472;p4"/>
          <p:cNvSpPr txBox="1"/>
          <p:nvPr/>
        </p:nvSpPr>
        <p:spPr>
          <a:xfrm>
            <a:off x="4760200" y="1618150"/>
            <a:ext cx="3381300" cy="7941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1200"/>
              </a:spcBef>
              <a:spcAft>
                <a:spcPts val="0"/>
              </a:spcAft>
              <a:buClr>
                <a:srgbClr val="36393F"/>
              </a:buClr>
              <a:buSzPts val="1200"/>
              <a:buFont typeface="Arial"/>
              <a:buChar char="●"/>
            </a:pPr>
            <a:r>
              <a:rPr lang="it" sz="1200" b="0" i="0" u="none" strike="noStrike" cap="none">
                <a:solidFill>
                  <a:srgbClr val="36393F"/>
                </a:solidFill>
                <a:latin typeface="Arial"/>
                <a:ea typeface="Arial"/>
                <a:cs typeface="Arial"/>
                <a:sym typeface="Arial"/>
              </a:rPr>
              <a:t>Communication between musicians, music industry professionals and music fans.</a:t>
            </a:r>
            <a:endParaRPr sz="1200" b="0" i="0" u="none" strike="noStrike" cap="none">
              <a:solidFill>
                <a:srgbClr val="36393F"/>
              </a:solidFill>
              <a:latin typeface="Arial"/>
              <a:ea typeface="Arial"/>
              <a:cs typeface="Arial"/>
              <a:sym typeface="Arial"/>
            </a:endParaRPr>
          </a:p>
        </p:txBody>
      </p:sp>
      <p:pic>
        <p:nvPicPr>
          <p:cNvPr id="473" name="Google Shape;473;p4"/>
          <p:cNvPicPr preferRelativeResize="0"/>
          <p:nvPr/>
        </p:nvPicPr>
        <p:blipFill rotWithShape="1">
          <a:blip r:embed="rId4">
            <a:alphaModFix/>
          </a:blip>
          <a:srcRect/>
          <a:stretch/>
        </p:blipFill>
        <p:spPr>
          <a:xfrm>
            <a:off x="4077749" y="2624463"/>
            <a:ext cx="781449" cy="781425"/>
          </a:xfrm>
          <a:prstGeom prst="rect">
            <a:avLst/>
          </a:prstGeom>
          <a:noFill/>
          <a:ln>
            <a:noFill/>
          </a:ln>
        </p:spPr>
      </p:pic>
      <p:pic>
        <p:nvPicPr>
          <p:cNvPr id="474" name="Google Shape;474;p4"/>
          <p:cNvPicPr preferRelativeResize="0"/>
          <p:nvPr/>
        </p:nvPicPr>
        <p:blipFill rotWithShape="1">
          <a:blip r:embed="rId5">
            <a:alphaModFix/>
          </a:blip>
          <a:srcRect/>
          <a:stretch/>
        </p:blipFill>
        <p:spPr>
          <a:xfrm>
            <a:off x="4791000" y="844348"/>
            <a:ext cx="633125" cy="633100"/>
          </a:xfrm>
          <a:prstGeom prst="rect">
            <a:avLst/>
          </a:prstGeom>
          <a:noFill/>
          <a:ln>
            <a:noFill/>
          </a:ln>
        </p:spPr>
      </p:pic>
      <p:sp>
        <p:nvSpPr>
          <p:cNvPr id="475" name="Google Shape;475;p4"/>
          <p:cNvSpPr txBox="1"/>
          <p:nvPr/>
        </p:nvSpPr>
        <p:spPr>
          <a:xfrm>
            <a:off x="4857325" y="2624475"/>
            <a:ext cx="2922000" cy="11082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36393F"/>
              </a:buClr>
              <a:buSzPts val="1200"/>
              <a:buFont typeface="Arial"/>
              <a:buChar char="●"/>
            </a:pPr>
            <a:r>
              <a:rPr lang="it" sz="1200" b="0" i="0" u="none" strike="noStrike" cap="none">
                <a:solidFill>
                  <a:srgbClr val="36393F"/>
                </a:solidFill>
                <a:latin typeface="Arial"/>
                <a:ea typeface="Arial"/>
                <a:cs typeface="Arial"/>
                <a:sym typeface="Arial"/>
              </a:rPr>
              <a:t>Only music</a:t>
            </a:r>
            <a:endParaRPr sz="1200" b="0" i="0" u="none" strike="noStrike" cap="none">
              <a:solidFill>
                <a:srgbClr val="36393F"/>
              </a:solidFill>
              <a:latin typeface="Arial"/>
              <a:ea typeface="Arial"/>
              <a:cs typeface="Arial"/>
              <a:sym typeface="Arial"/>
            </a:endParaRPr>
          </a:p>
          <a:p>
            <a:pPr marL="457200" marR="0" lvl="0" indent="-304800" algn="l" rtl="0">
              <a:lnSpc>
                <a:spcPct val="100000"/>
              </a:lnSpc>
              <a:spcBef>
                <a:spcPts val="0"/>
              </a:spcBef>
              <a:spcAft>
                <a:spcPts val="0"/>
              </a:spcAft>
              <a:buClr>
                <a:srgbClr val="36393F"/>
              </a:buClr>
              <a:buSzPts val="1200"/>
              <a:buFont typeface="Arial"/>
              <a:buChar char="●"/>
            </a:pPr>
            <a:r>
              <a:rPr lang="it" sz="1200" b="0" i="0" u="none" strike="noStrike" cap="none">
                <a:solidFill>
                  <a:srgbClr val="36393F"/>
                </a:solidFill>
                <a:latin typeface="Arial"/>
                <a:ea typeface="Arial"/>
                <a:cs typeface="Arial"/>
                <a:sym typeface="Arial"/>
              </a:rPr>
              <a:t>Not properly an app for activity groups</a:t>
            </a:r>
            <a:endParaRPr sz="1200" b="0" i="0" u="none" strike="noStrike" cap="none">
              <a:solidFill>
                <a:srgbClr val="36393F"/>
              </a:solidFill>
              <a:latin typeface="Arial"/>
              <a:ea typeface="Arial"/>
              <a:cs typeface="Arial"/>
              <a:sym typeface="Arial"/>
            </a:endParaRPr>
          </a:p>
          <a:p>
            <a:pPr marL="457200" marR="0" lvl="0" indent="-304800" algn="l" rtl="0">
              <a:lnSpc>
                <a:spcPct val="100000"/>
              </a:lnSpc>
              <a:spcBef>
                <a:spcPts val="0"/>
              </a:spcBef>
              <a:spcAft>
                <a:spcPts val="0"/>
              </a:spcAft>
              <a:buClr>
                <a:srgbClr val="36393F"/>
              </a:buClr>
              <a:buSzPts val="1200"/>
              <a:buFont typeface="Arial"/>
              <a:buChar char="●"/>
            </a:pPr>
            <a:r>
              <a:rPr lang="it" sz="1200" b="0" i="0" u="none" strike="noStrike" cap="none">
                <a:solidFill>
                  <a:srgbClr val="36393F"/>
                </a:solidFill>
                <a:latin typeface="Arial"/>
                <a:ea typeface="Arial"/>
                <a:cs typeface="Arial"/>
                <a:sym typeface="Arial"/>
              </a:rPr>
              <a:t>Doesn’t show all other group participants</a:t>
            </a:r>
            <a:endParaRPr sz="1200" b="0" i="0" u="none" strike="noStrike" cap="none">
              <a:solidFill>
                <a:srgbClr val="36393F"/>
              </a:solidFill>
              <a:latin typeface="Arial"/>
              <a:ea typeface="Arial"/>
              <a:cs typeface="Arial"/>
              <a:sym typeface="Arial"/>
            </a:endParaRPr>
          </a:p>
        </p:txBody>
      </p:sp>
      <p:sp>
        <p:nvSpPr>
          <p:cNvPr id="476" name="Google Shape;476;p4"/>
          <p:cNvSpPr txBox="1">
            <a:spLocks noGrp="1"/>
          </p:cNvSpPr>
          <p:nvPr>
            <p:ph type="title"/>
          </p:nvPr>
        </p:nvSpPr>
        <p:spPr>
          <a:xfrm>
            <a:off x="2684000" y="204925"/>
            <a:ext cx="4747800" cy="538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200"/>
              <a:buNone/>
            </a:pPr>
            <a:r>
              <a:rPr lang="it"/>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500"/>
                                        <p:tgtEl>
                                          <p:spTgt spid="471"/>
                                        </p:tgtEl>
                                      </p:cBhvr>
                                    </p:animEffect>
                                  </p:childTnLst>
                                </p:cTn>
                              </p:par>
                              <p:par>
                                <p:cTn id="8" presetID="10" presetClass="entr" presetSubtype="0" fill="hold" nodeType="withEffect">
                                  <p:stCondLst>
                                    <p:cond delay="0"/>
                                  </p:stCondLst>
                                  <p:childTnLst>
                                    <p:set>
                                      <p:cBhvr>
                                        <p:cTn id="9" dur="1" fill="hold">
                                          <p:stCondLst>
                                            <p:cond delay="0"/>
                                          </p:stCondLst>
                                        </p:cTn>
                                        <p:tgtEl>
                                          <p:spTgt spid="472"/>
                                        </p:tgtEl>
                                        <p:attrNameLst>
                                          <p:attrName>style.visibility</p:attrName>
                                        </p:attrNameLst>
                                      </p:cBhvr>
                                      <p:to>
                                        <p:strVal val="visible"/>
                                      </p:to>
                                    </p:set>
                                    <p:animEffect transition="in" filter="fade">
                                      <p:cBhvr>
                                        <p:cTn id="10" dur="500"/>
                                        <p:tgtEl>
                                          <p:spTgt spid="4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3"/>
                                        </p:tgtEl>
                                        <p:attrNameLst>
                                          <p:attrName>style.visibility</p:attrName>
                                        </p:attrNameLst>
                                      </p:cBhvr>
                                      <p:to>
                                        <p:strVal val="visible"/>
                                      </p:to>
                                    </p:set>
                                    <p:animEffect transition="in" filter="fade">
                                      <p:cBhvr>
                                        <p:cTn id="15" dur="500"/>
                                        <p:tgtEl>
                                          <p:spTgt spid="473"/>
                                        </p:tgtEl>
                                      </p:cBhvr>
                                    </p:animEffect>
                                  </p:childTnLst>
                                </p:cTn>
                              </p:par>
                              <p:par>
                                <p:cTn id="16" presetID="10" presetClass="entr" presetSubtype="0" fill="hold" nodeType="withEffect">
                                  <p:stCondLst>
                                    <p:cond delay="0"/>
                                  </p:stCondLst>
                                  <p:childTnLst>
                                    <p:set>
                                      <p:cBhvr>
                                        <p:cTn id="17" dur="1" fill="hold">
                                          <p:stCondLst>
                                            <p:cond delay="0"/>
                                          </p:stCondLst>
                                        </p:cTn>
                                        <p:tgtEl>
                                          <p:spTgt spid="475"/>
                                        </p:tgtEl>
                                        <p:attrNameLst>
                                          <p:attrName>style.visibility</p:attrName>
                                        </p:attrNameLst>
                                      </p:cBhvr>
                                      <p:to>
                                        <p:strVal val="visible"/>
                                      </p:to>
                                    </p:set>
                                    <p:animEffect transition="in" filter="fade">
                                      <p:cBhvr>
                                        <p:cTn id="18" dur="5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
          <p:cNvSpPr txBox="1">
            <a:spLocks noGrp="1"/>
          </p:cNvSpPr>
          <p:nvPr>
            <p:ph type="title"/>
          </p:nvPr>
        </p:nvSpPr>
        <p:spPr>
          <a:xfrm>
            <a:off x="3043750" y="190025"/>
            <a:ext cx="4747800" cy="538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200"/>
              <a:buNone/>
            </a:pPr>
            <a:r>
              <a:rPr lang="it"/>
              <a:t>Competitors:</a:t>
            </a:r>
            <a:endParaRPr/>
          </a:p>
        </p:txBody>
      </p:sp>
      <p:sp>
        <p:nvSpPr>
          <p:cNvPr id="482" name="Google Shape;482;p5"/>
          <p:cNvSpPr txBox="1"/>
          <p:nvPr/>
        </p:nvSpPr>
        <p:spPr>
          <a:xfrm>
            <a:off x="5719700" y="970575"/>
            <a:ext cx="1255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it" sz="1400" b="1" i="0" u="none" strike="noStrike" cap="none">
                <a:solidFill>
                  <a:srgbClr val="000000"/>
                </a:solidFill>
                <a:latin typeface="Arial"/>
                <a:ea typeface="Arial"/>
                <a:cs typeface="Arial"/>
                <a:sym typeface="Arial"/>
              </a:rPr>
              <a:t>Gamer Link</a:t>
            </a:r>
            <a:endParaRPr sz="1400" b="1" i="0" u="none" strike="noStrike" cap="none">
              <a:solidFill>
                <a:srgbClr val="000000"/>
              </a:solidFill>
              <a:latin typeface="Arial"/>
              <a:ea typeface="Arial"/>
              <a:cs typeface="Arial"/>
              <a:sym typeface="Arial"/>
            </a:endParaRPr>
          </a:p>
        </p:txBody>
      </p:sp>
      <p:pic>
        <p:nvPicPr>
          <p:cNvPr id="483" name="Google Shape;483;p5"/>
          <p:cNvPicPr preferRelativeResize="0"/>
          <p:nvPr/>
        </p:nvPicPr>
        <p:blipFill rotWithShape="1">
          <a:blip r:embed="rId3">
            <a:alphaModFix/>
          </a:blip>
          <a:srcRect/>
          <a:stretch/>
        </p:blipFill>
        <p:spPr>
          <a:xfrm>
            <a:off x="4622300" y="1838238"/>
            <a:ext cx="682450" cy="682450"/>
          </a:xfrm>
          <a:prstGeom prst="rect">
            <a:avLst/>
          </a:prstGeom>
          <a:noFill/>
          <a:ln>
            <a:noFill/>
          </a:ln>
        </p:spPr>
      </p:pic>
      <p:sp>
        <p:nvSpPr>
          <p:cNvPr id="484" name="Google Shape;484;p5"/>
          <p:cNvSpPr txBox="1"/>
          <p:nvPr/>
        </p:nvSpPr>
        <p:spPr>
          <a:xfrm>
            <a:off x="5348600" y="2020600"/>
            <a:ext cx="3381300" cy="369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1200"/>
              </a:spcBef>
              <a:spcAft>
                <a:spcPts val="0"/>
              </a:spcAft>
              <a:buClr>
                <a:srgbClr val="36393F"/>
              </a:buClr>
              <a:buSzPts val="1200"/>
              <a:buFont typeface="Arial"/>
              <a:buChar char="●"/>
            </a:pPr>
            <a:r>
              <a:rPr lang="it" sz="1200" b="0" i="0" u="none" strike="noStrike" cap="none">
                <a:solidFill>
                  <a:srgbClr val="36393F"/>
                </a:solidFill>
                <a:highlight>
                  <a:srgbClr val="FFFFFF"/>
                </a:highlight>
                <a:latin typeface="Arial"/>
                <a:ea typeface="Arial"/>
                <a:cs typeface="Arial"/>
                <a:sym typeface="Arial"/>
              </a:rPr>
              <a:t> Discover teammates to play with</a:t>
            </a:r>
            <a:endParaRPr sz="1200" b="0" i="0" u="none" strike="noStrike" cap="none">
              <a:solidFill>
                <a:srgbClr val="36393F"/>
              </a:solidFill>
              <a:latin typeface="Arial"/>
              <a:ea typeface="Arial"/>
              <a:cs typeface="Arial"/>
              <a:sym typeface="Arial"/>
            </a:endParaRPr>
          </a:p>
        </p:txBody>
      </p:sp>
      <p:pic>
        <p:nvPicPr>
          <p:cNvPr id="485" name="Google Shape;485;p5"/>
          <p:cNvPicPr preferRelativeResize="0"/>
          <p:nvPr/>
        </p:nvPicPr>
        <p:blipFill rotWithShape="1">
          <a:blip r:embed="rId4">
            <a:alphaModFix/>
          </a:blip>
          <a:srcRect/>
          <a:stretch/>
        </p:blipFill>
        <p:spPr>
          <a:xfrm>
            <a:off x="4571999" y="2912288"/>
            <a:ext cx="781449" cy="781425"/>
          </a:xfrm>
          <a:prstGeom prst="rect">
            <a:avLst/>
          </a:prstGeom>
          <a:noFill/>
          <a:ln>
            <a:noFill/>
          </a:ln>
        </p:spPr>
      </p:pic>
      <p:pic>
        <p:nvPicPr>
          <p:cNvPr id="486" name="Google Shape;486;p5"/>
          <p:cNvPicPr preferRelativeResize="0"/>
          <p:nvPr/>
        </p:nvPicPr>
        <p:blipFill rotWithShape="1">
          <a:blip r:embed="rId5">
            <a:alphaModFix/>
          </a:blip>
          <a:srcRect/>
          <a:stretch/>
        </p:blipFill>
        <p:spPr>
          <a:xfrm>
            <a:off x="4862400" y="829448"/>
            <a:ext cx="682450" cy="682450"/>
          </a:xfrm>
          <a:prstGeom prst="rect">
            <a:avLst/>
          </a:prstGeom>
          <a:noFill/>
          <a:ln>
            <a:noFill/>
          </a:ln>
        </p:spPr>
      </p:pic>
      <p:sp>
        <p:nvSpPr>
          <p:cNvPr id="487" name="Google Shape;487;p5"/>
          <p:cNvSpPr txBox="1"/>
          <p:nvPr/>
        </p:nvSpPr>
        <p:spPr>
          <a:xfrm>
            <a:off x="5351575" y="2912300"/>
            <a:ext cx="2922000" cy="5541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36393F"/>
              </a:buClr>
              <a:buSzPts val="1200"/>
              <a:buFont typeface="Arial"/>
              <a:buChar char="●"/>
            </a:pPr>
            <a:r>
              <a:rPr lang="it" sz="1200" b="0" i="0" u="none" strike="noStrike" cap="none">
                <a:solidFill>
                  <a:srgbClr val="36393F"/>
                </a:solidFill>
                <a:latin typeface="Arial"/>
                <a:ea typeface="Arial"/>
                <a:cs typeface="Arial"/>
                <a:sym typeface="Arial"/>
              </a:rPr>
              <a:t>Only videogames</a:t>
            </a:r>
            <a:endParaRPr sz="1200" b="0" i="0" u="none" strike="noStrike" cap="none">
              <a:solidFill>
                <a:srgbClr val="36393F"/>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6393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84"/>
                                        </p:tgtEl>
                                        <p:attrNameLst>
                                          <p:attrName>style.visibility</p:attrName>
                                        </p:attrNameLst>
                                      </p:cBhvr>
                                      <p:to>
                                        <p:strVal val="visible"/>
                                      </p:to>
                                    </p:set>
                                    <p:animEffect transition="in" filter="fade">
                                      <p:cBhvr>
                                        <p:cTn id="10" dur="500"/>
                                        <p:tgtEl>
                                          <p:spTgt spid="4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5"/>
                                        </p:tgtEl>
                                        <p:attrNameLst>
                                          <p:attrName>style.visibility</p:attrName>
                                        </p:attrNameLst>
                                      </p:cBhvr>
                                      <p:to>
                                        <p:strVal val="visible"/>
                                      </p:to>
                                    </p:set>
                                    <p:animEffect transition="in" filter="fade">
                                      <p:cBhvr>
                                        <p:cTn id="15" dur="500"/>
                                        <p:tgtEl>
                                          <p:spTgt spid="485"/>
                                        </p:tgtEl>
                                      </p:cBhvr>
                                    </p:animEffect>
                                  </p:childTnLst>
                                </p:cTn>
                              </p:par>
                              <p:par>
                                <p:cTn id="16" presetID="10" presetClass="entr" presetSubtype="0" fill="hold" nodeType="withEffect">
                                  <p:stCondLst>
                                    <p:cond delay="0"/>
                                  </p:stCondLst>
                                  <p:childTnLst>
                                    <p:set>
                                      <p:cBhvr>
                                        <p:cTn id="17" dur="1" fill="hold">
                                          <p:stCondLst>
                                            <p:cond delay="0"/>
                                          </p:stCondLst>
                                        </p:cTn>
                                        <p:tgtEl>
                                          <p:spTgt spid="487"/>
                                        </p:tgtEl>
                                        <p:attrNameLst>
                                          <p:attrName>style.visibility</p:attrName>
                                        </p:attrNameLst>
                                      </p:cBhvr>
                                      <p:to>
                                        <p:strVal val="visible"/>
                                      </p:to>
                                    </p:set>
                                    <p:animEffect transition="in" filter="fade">
                                      <p:cBhvr>
                                        <p:cTn id="18"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
          <p:cNvSpPr txBox="1">
            <a:spLocks noGrp="1"/>
          </p:cNvSpPr>
          <p:nvPr>
            <p:ph type="title" idx="4294967295"/>
          </p:nvPr>
        </p:nvSpPr>
        <p:spPr>
          <a:xfrm>
            <a:off x="0" y="382300"/>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Competitors: general overview</a:t>
            </a:r>
            <a:endParaRPr/>
          </a:p>
        </p:txBody>
      </p:sp>
      <p:pic>
        <p:nvPicPr>
          <p:cNvPr id="493" name="Google Shape;493;p6"/>
          <p:cNvPicPr preferRelativeResize="0"/>
          <p:nvPr/>
        </p:nvPicPr>
        <p:blipFill rotWithShape="1">
          <a:blip r:embed="rId3">
            <a:alphaModFix/>
          </a:blip>
          <a:srcRect/>
          <a:stretch/>
        </p:blipFill>
        <p:spPr>
          <a:xfrm>
            <a:off x="2003350" y="1050550"/>
            <a:ext cx="3710800" cy="4020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
          <p:cNvSpPr txBox="1">
            <a:spLocks noGrp="1"/>
          </p:cNvSpPr>
          <p:nvPr>
            <p:ph type="title" idx="4294967295"/>
          </p:nvPr>
        </p:nvSpPr>
        <p:spPr>
          <a:xfrm>
            <a:off x="713225" y="539500"/>
            <a:ext cx="7717500" cy="53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User Profile </a:t>
            </a:r>
            <a:endParaRPr/>
          </a:p>
        </p:txBody>
      </p:sp>
      <p:sp>
        <p:nvSpPr>
          <p:cNvPr id="499" name="Google Shape;499;p7"/>
          <p:cNvSpPr txBox="1">
            <a:spLocks noGrp="1"/>
          </p:cNvSpPr>
          <p:nvPr>
            <p:ph type="body" idx="4294967295"/>
          </p:nvPr>
        </p:nvSpPr>
        <p:spPr>
          <a:xfrm>
            <a:off x="713225" y="1300475"/>
            <a:ext cx="7624500" cy="3308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it"/>
              <a:t>Age: 18 - 35 years</a:t>
            </a:r>
            <a:endParaRPr/>
          </a:p>
          <a:p>
            <a:pPr marL="457200" lvl="0" indent="-317500" algn="l" rtl="0">
              <a:lnSpc>
                <a:spcPct val="115000"/>
              </a:lnSpc>
              <a:spcBef>
                <a:spcPts val="0"/>
              </a:spcBef>
              <a:spcAft>
                <a:spcPts val="0"/>
              </a:spcAft>
              <a:buSzPts val="1400"/>
              <a:buChar char="●"/>
            </a:pPr>
            <a:r>
              <a:rPr lang="it"/>
              <a:t>Gender: Male, Female</a:t>
            </a:r>
            <a:endParaRPr/>
          </a:p>
          <a:p>
            <a:pPr marL="457200" lvl="0" indent="-317500" algn="l" rtl="0">
              <a:lnSpc>
                <a:spcPct val="115000"/>
              </a:lnSpc>
              <a:spcBef>
                <a:spcPts val="0"/>
              </a:spcBef>
              <a:spcAft>
                <a:spcPts val="0"/>
              </a:spcAft>
              <a:buSzPts val="1400"/>
              <a:buChar char="●"/>
            </a:pPr>
            <a:r>
              <a:rPr lang="it"/>
              <a:t>Category: Student</a:t>
            </a:r>
            <a:endParaRPr/>
          </a:p>
          <a:p>
            <a:pPr marL="457200" lvl="0" indent="-317500" algn="l" rtl="0">
              <a:lnSpc>
                <a:spcPct val="115000"/>
              </a:lnSpc>
              <a:spcBef>
                <a:spcPts val="0"/>
              </a:spcBef>
              <a:spcAft>
                <a:spcPts val="0"/>
              </a:spcAft>
              <a:buSzPts val="1400"/>
              <a:buChar char="●"/>
            </a:pPr>
            <a:r>
              <a:rPr lang="it"/>
              <a:t>Location: Italy</a:t>
            </a:r>
            <a:endParaRPr/>
          </a:p>
          <a:p>
            <a:pPr marL="457200" lvl="0" indent="-317500" algn="l" rtl="0">
              <a:lnSpc>
                <a:spcPct val="115000"/>
              </a:lnSpc>
              <a:spcBef>
                <a:spcPts val="0"/>
              </a:spcBef>
              <a:spcAft>
                <a:spcPts val="0"/>
              </a:spcAft>
              <a:buSzPts val="1400"/>
              <a:buChar char="●"/>
            </a:pPr>
            <a:r>
              <a:rPr lang="it"/>
              <a:t>Technology: Smartphone</a:t>
            </a:r>
            <a:endParaRPr/>
          </a:p>
        </p:txBody>
      </p:sp>
      <p:pic>
        <p:nvPicPr>
          <p:cNvPr id="500" name="Google Shape;500;p7"/>
          <p:cNvPicPr preferRelativeResize="0"/>
          <p:nvPr/>
        </p:nvPicPr>
        <p:blipFill rotWithShape="1">
          <a:blip r:embed="rId3">
            <a:alphaModFix/>
          </a:blip>
          <a:srcRect/>
          <a:stretch/>
        </p:blipFill>
        <p:spPr>
          <a:xfrm>
            <a:off x="-887250" y="168025"/>
            <a:ext cx="712150" cy="74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
          <p:cNvSpPr txBox="1">
            <a:spLocks noGrp="1"/>
          </p:cNvSpPr>
          <p:nvPr>
            <p:ph type="title" idx="4294967295"/>
          </p:nvPr>
        </p:nvSpPr>
        <p:spPr>
          <a:xfrm>
            <a:off x="310225" y="156721"/>
            <a:ext cx="4130100" cy="9495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200"/>
              <a:buNone/>
            </a:pPr>
            <a:r>
              <a:rPr lang="it"/>
              <a:t>Persona </a:t>
            </a:r>
            <a:endParaRPr/>
          </a:p>
        </p:txBody>
      </p:sp>
      <p:sp>
        <p:nvSpPr>
          <p:cNvPr id="506" name="Google Shape;506;p8"/>
          <p:cNvSpPr txBox="1">
            <a:spLocks noGrp="1"/>
          </p:cNvSpPr>
          <p:nvPr>
            <p:ph type="body" idx="4294967295"/>
          </p:nvPr>
        </p:nvSpPr>
        <p:spPr>
          <a:xfrm>
            <a:off x="50975" y="2433125"/>
            <a:ext cx="4414800" cy="22137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it" sz="1000"/>
              <a:t>Anna is a 24 years old student that lives in Rome and she’s attending a Master Degree in Chemical Engineering at ‘’Università la Sapienza’’.</a:t>
            </a:r>
            <a:endParaRPr sz="1000"/>
          </a:p>
          <a:p>
            <a:pPr marL="0" lvl="0" indent="0" algn="l" rtl="0">
              <a:lnSpc>
                <a:spcPct val="107916"/>
              </a:lnSpc>
              <a:spcBef>
                <a:spcPts val="800"/>
              </a:spcBef>
              <a:spcAft>
                <a:spcPts val="800"/>
              </a:spcAft>
              <a:buClr>
                <a:schemeClr val="dk1"/>
              </a:buClr>
              <a:buSzPts val="1100"/>
              <a:buFont typeface="Arial"/>
              <a:buNone/>
            </a:pPr>
            <a:r>
              <a:rPr lang="it" sz="1000"/>
              <a:t>She is passionate about cinema, so she spends a lot of time watching movies and tv shows. Often in free time she uses her smartphone with 4G mobile internet to share her reviews about movies  on social networks and to give some advice to the ones that ask for it. She is also a sunny person, but a little shy therefore has a slight difficulty in meeting new people even though she would like to.</a:t>
            </a:r>
            <a:endParaRPr sz="1000"/>
          </a:p>
        </p:txBody>
      </p:sp>
      <p:sp>
        <p:nvSpPr>
          <p:cNvPr id="507" name="Google Shape;507;p8"/>
          <p:cNvSpPr txBox="1">
            <a:spLocks noGrp="1"/>
          </p:cNvSpPr>
          <p:nvPr>
            <p:ph type="title" idx="4294967295"/>
          </p:nvPr>
        </p:nvSpPr>
        <p:spPr>
          <a:xfrm>
            <a:off x="4205325" y="445025"/>
            <a:ext cx="3805500" cy="37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Scenario</a:t>
            </a:r>
            <a:endParaRPr/>
          </a:p>
        </p:txBody>
      </p:sp>
      <p:sp>
        <p:nvSpPr>
          <p:cNvPr id="508" name="Google Shape;508;p8"/>
          <p:cNvSpPr txBox="1">
            <a:spLocks noGrp="1"/>
          </p:cNvSpPr>
          <p:nvPr>
            <p:ph type="body" idx="4294967295"/>
          </p:nvPr>
        </p:nvSpPr>
        <p:spPr>
          <a:xfrm>
            <a:off x="3809325" y="970450"/>
            <a:ext cx="3592500" cy="13743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it" sz="1000"/>
              <a:t>It is Monday evening, Anna has finished attending her lessons and she’s tired. She wants to watch the next Paul Thomas Anderson at the Cinema, but this time she would like to go with other people so she asked on social media who is interested in watching it.</a:t>
            </a:r>
            <a:endParaRPr sz="1000"/>
          </a:p>
        </p:txBody>
      </p:sp>
      <p:pic>
        <p:nvPicPr>
          <p:cNvPr id="509" name="Google Shape;509;p8" descr="A person holding a piece of paper&#10;&#10;Description automatically generated with medium confidence"/>
          <p:cNvPicPr preferRelativeResize="0"/>
          <p:nvPr/>
        </p:nvPicPr>
        <p:blipFill rotWithShape="1">
          <a:blip r:embed="rId3">
            <a:alphaModFix/>
          </a:blip>
          <a:srcRect/>
          <a:stretch/>
        </p:blipFill>
        <p:spPr>
          <a:xfrm>
            <a:off x="453425" y="908650"/>
            <a:ext cx="2140924" cy="14979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fade">
                                      <p:cBhvr>
                                        <p:cTn id="7" dur="500"/>
                                        <p:tgtEl>
                                          <p:spTgt spid="507"/>
                                        </p:tgtEl>
                                      </p:cBhvr>
                                    </p:animEffect>
                                  </p:childTnLst>
                                </p:cTn>
                              </p:par>
                              <p:par>
                                <p:cTn id="8" presetID="10" presetClass="entr" presetSubtype="0" fill="hold" nodeType="withEffect">
                                  <p:stCondLst>
                                    <p:cond delay="0"/>
                                  </p:stCondLst>
                                  <p:childTnLst>
                                    <p:set>
                                      <p:cBhvr>
                                        <p:cTn id="9" dur="1" fill="hold">
                                          <p:stCondLst>
                                            <p:cond delay="0"/>
                                          </p:stCondLst>
                                        </p:cTn>
                                        <p:tgtEl>
                                          <p:spTgt spid="508">
                                            <p:txEl>
                                              <p:pRg st="0" end="0"/>
                                            </p:txEl>
                                          </p:spTgt>
                                        </p:tgtEl>
                                        <p:attrNameLst>
                                          <p:attrName>style.visibility</p:attrName>
                                        </p:attrNameLst>
                                      </p:cBhvr>
                                      <p:to>
                                        <p:strVal val="visible"/>
                                      </p:to>
                                    </p:set>
                                    <p:animEffect transition="in" filter="fade">
                                      <p:cBhvr>
                                        <p:cTn id="10" dur="500"/>
                                        <p:tgtEl>
                                          <p:spTgt spid="5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9"/>
          <p:cNvSpPr txBox="1">
            <a:spLocks noGrp="1"/>
          </p:cNvSpPr>
          <p:nvPr>
            <p:ph type="title" idx="4294967295"/>
          </p:nvPr>
        </p:nvSpPr>
        <p:spPr>
          <a:xfrm>
            <a:off x="407025" y="292375"/>
            <a:ext cx="2575326"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Persona </a:t>
            </a:r>
            <a:endParaRPr/>
          </a:p>
        </p:txBody>
      </p:sp>
      <p:sp>
        <p:nvSpPr>
          <p:cNvPr id="515" name="Google Shape;515;p9"/>
          <p:cNvSpPr txBox="1">
            <a:spLocks noGrp="1"/>
          </p:cNvSpPr>
          <p:nvPr>
            <p:ph type="body" idx="4294967295"/>
          </p:nvPr>
        </p:nvSpPr>
        <p:spPr>
          <a:xfrm>
            <a:off x="270273" y="2668750"/>
            <a:ext cx="3693000" cy="11520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SzPts val="1400"/>
              <a:buNone/>
            </a:pPr>
            <a:r>
              <a:rPr lang="it" sz="1000"/>
              <a:t>Salvatore is 18 years old who lives in Napoli where he has been attending the artistic high school for five years. He is passionate about what he studies, so she spends a lot of time learning from art history books to then put into practice the new concepts. Often in free time he likes to play video games and watching live streams of pro player on twitch.</a:t>
            </a:r>
            <a:endParaRPr sz="1000"/>
          </a:p>
        </p:txBody>
      </p:sp>
      <p:sp>
        <p:nvSpPr>
          <p:cNvPr id="516" name="Google Shape;516;p9"/>
          <p:cNvSpPr txBox="1">
            <a:spLocks noGrp="1"/>
          </p:cNvSpPr>
          <p:nvPr>
            <p:ph type="title" idx="4294967295"/>
          </p:nvPr>
        </p:nvSpPr>
        <p:spPr>
          <a:xfrm>
            <a:off x="4352100" y="330025"/>
            <a:ext cx="22434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200"/>
              <a:buNone/>
            </a:pPr>
            <a:r>
              <a:rPr lang="it"/>
              <a:t>Scenario</a:t>
            </a:r>
            <a:endParaRPr/>
          </a:p>
        </p:txBody>
      </p:sp>
      <p:sp>
        <p:nvSpPr>
          <p:cNvPr id="517" name="Google Shape;517;p9"/>
          <p:cNvSpPr txBox="1">
            <a:spLocks noGrp="1"/>
          </p:cNvSpPr>
          <p:nvPr>
            <p:ph type="body" idx="4294967295"/>
          </p:nvPr>
        </p:nvSpPr>
        <p:spPr>
          <a:xfrm>
            <a:off x="3393025" y="902725"/>
            <a:ext cx="4044300" cy="13779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SzPts val="1400"/>
              <a:buNone/>
            </a:pPr>
            <a:r>
              <a:rPr lang="it" sz="1000"/>
              <a:t>It is Friday evening, Salvatore has finished his homeworks for the week, so he takes the smartphone to contact some of his friends to see if they can organize a Call of duty match. He needs 10 people(Salvatore included) and he realizes that most of his friends are unavailable. So he needs to find 9 more people if he wants to play and a good way to do that is using Together!</a:t>
            </a:r>
            <a:endParaRPr sz="1000" b="1"/>
          </a:p>
          <a:p>
            <a:pPr marL="0" lvl="0" indent="0" algn="l" rtl="0">
              <a:lnSpc>
                <a:spcPct val="107916"/>
              </a:lnSpc>
              <a:spcBef>
                <a:spcPts val="800"/>
              </a:spcBef>
              <a:spcAft>
                <a:spcPts val="800"/>
              </a:spcAft>
              <a:buSzPts val="1400"/>
              <a:buNone/>
            </a:pPr>
            <a:endParaRPr sz="1200"/>
          </a:p>
        </p:txBody>
      </p:sp>
      <p:pic>
        <p:nvPicPr>
          <p:cNvPr id="518" name="Google Shape;518;p9" descr="A picture containing person, necktie, grass, person&#10;&#10;Description automatically generated"/>
          <p:cNvPicPr preferRelativeResize="0"/>
          <p:nvPr/>
        </p:nvPicPr>
        <p:blipFill rotWithShape="1">
          <a:blip r:embed="rId3">
            <a:alphaModFix/>
          </a:blip>
          <a:srcRect/>
          <a:stretch/>
        </p:blipFill>
        <p:spPr>
          <a:xfrm>
            <a:off x="407013" y="902725"/>
            <a:ext cx="2420078" cy="1608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6"/>
                                        </p:tgtEl>
                                        <p:attrNameLst>
                                          <p:attrName>style.visibility</p:attrName>
                                        </p:attrNameLst>
                                      </p:cBhvr>
                                      <p:to>
                                        <p:strVal val="visible"/>
                                      </p:to>
                                    </p:set>
                                    <p:animEffect transition="in" filter="fade">
                                      <p:cBhvr>
                                        <p:cTn id="7" dur="500"/>
                                        <p:tgtEl>
                                          <p:spTgt spid="516"/>
                                        </p:tgtEl>
                                      </p:cBhvr>
                                    </p:animEffect>
                                  </p:childTnLst>
                                </p:cTn>
                              </p:par>
                              <p:par>
                                <p:cTn id="8" presetID="10" presetClass="entr" presetSubtype="0" fill="hold" nodeType="withEffect">
                                  <p:stCondLst>
                                    <p:cond delay="0"/>
                                  </p:stCondLst>
                                  <p:childTnLst>
                                    <p:set>
                                      <p:cBhvr>
                                        <p:cTn id="9" dur="1" fill="hold">
                                          <p:stCondLst>
                                            <p:cond delay="0"/>
                                          </p:stCondLst>
                                        </p:cTn>
                                        <p:tgtEl>
                                          <p:spTgt spid="517">
                                            <p:txEl>
                                              <p:pRg st="0" end="0"/>
                                            </p:txEl>
                                          </p:spTgt>
                                        </p:tgtEl>
                                        <p:attrNameLst>
                                          <p:attrName>style.visibility</p:attrName>
                                        </p:attrNameLst>
                                      </p:cBhvr>
                                      <p:to>
                                        <p:strVal val="visible"/>
                                      </p:to>
                                    </p:set>
                                    <p:animEffect transition="in" filter="fade">
                                      <p:cBhvr>
                                        <p:cTn id="10" dur="500"/>
                                        <p:tgtEl>
                                          <p:spTgt spid="51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17">
                                            <p:txEl>
                                              <p:pRg st="1" end="1"/>
                                            </p:txEl>
                                          </p:spTgt>
                                        </p:tgtEl>
                                        <p:attrNameLst>
                                          <p:attrName>style.visibility</p:attrName>
                                        </p:attrNameLst>
                                      </p:cBhvr>
                                      <p:to>
                                        <p:strVal val="visible"/>
                                      </p:to>
                                    </p:set>
                                    <p:animEffect transition="in" filter="fade">
                                      <p:cBhvr>
                                        <p:cTn id="13" dur="500"/>
                                        <p:tgtEl>
                                          <p:spTgt spid="5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oday Is Web Designer Day by Slidesgo">
  <a:themeElements>
    <a:clrScheme name="Simple Light">
      <a:dk1>
        <a:srgbClr val="00216E"/>
      </a:dk1>
      <a:lt1>
        <a:srgbClr val="E20030"/>
      </a:lt1>
      <a:dk2>
        <a:srgbClr val="EFEFEF"/>
      </a:dk2>
      <a:lt2>
        <a:srgbClr val="434343"/>
      </a:lt2>
      <a:accent1>
        <a:srgbClr val="000000"/>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1241</Words>
  <Application>Microsoft Office PowerPoint</Application>
  <PresentationFormat>Presentazione su schermo (16:9)</PresentationFormat>
  <Paragraphs>109</Paragraphs>
  <Slides>36</Slides>
  <Notes>36</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36</vt:i4>
      </vt:variant>
    </vt:vector>
  </HeadingPairs>
  <TitlesOfParts>
    <vt:vector size="44" baseType="lpstr">
      <vt:lpstr>Roboto Condensed Light</vt:lpstr>
      <vt:lpstr>Reggae One</vt:lpstr>
      <vt:lpstr>Poppins</vt:lpstr>
      <vt:lpstr>Roboto Condensed</vt:lpstr>
      <vt:lpstr>Arial</vt:lpstr>
      <vt:lpstr>Roboto Mono</vt:lpstr>
      <vt:lpstr>Space Mono</vt:lpstr>
      <vt:lpstr>Today Is Web Designer Day by Slidesgo</vt:lpstr>
      <vt:lpstr>Together</vt:lpstr>
      <vt:lpstr>Idea</vt:lpstr>
      <vt:lpstr>Competitors:</vt:lpstr>
      <vt:lpstr>Competitors:</vt:lpstr>
      <vt:lpstr>Competitors:</vt:lpstr>
      <vt:lpstr>Competitors: general overview</vt:lpstr>
      <vt:lpstr>User Profile </vt:lpstr>
      <vt:lpstr>Persona </vt:lpstr>
      <vt:lpstr>Persona </vt:lpstr>
      <vt:lpstr>Questionnaire</vt:lpstr>
      <vt:lpstr>Questionnaire</vt:lpstr>
      <vt:lpstr>Questionnaire</vt:lpstr>
      <vt:lpstr>Questionnaire Conclusions</vt:lpstr>
      <vt:lpstr>HTA - Add a post (group)</vt:lpstr>
      <vt:lpstr>HTA - Apply to a post (group)</vt:lpstr>
      <vt:lpstr>HTA - Edit a post (group)</vt:lpstr>
      <vt:lpstr>STN - Add a post (group)</vt:lpstr>
      <vt:lpstr>STN - Apply to a Group</vt:lpstr>
      <vt:lpstr>STN - Edit a post (group)</vt:lpstr>
      <vt:lpstr>Prototype: Create a new post 1</vt:lpstr>
      <vt:lpstr>Prototype: Create a new post 2</vt:lpstr>
      <vt:lpstr>Prototype: Apply to a post (group)</vt:lpstr>
      <vt:lpstr>Prototype: Edit post (group)</vt:lpstr>
      <vt:lpstr>Expert Based Evaluation  - Heuristic Evaluation</vt:lpstr>
      <vt:lpstr>Heuristic Evaluation</vt:lpstr>
      <vt:lpstr>Skip the “intro”</vt:lpstr>
      <vt:lpstr>Accept/refuse confirmations</vt:lpstr>
      <vt:lpstr>Post preview</vt:lpstr>
      <vt:lpstr>User Based Evaluation </vt:lpstr>
      <vt:lpstr>Think Aloud</vt:lpstr>
      <vt:lpstr>Presentazione standard di PowerPoint</vt:lpstr>
      <vt:lpstr>Presentazione standard di PowerPoint</vt:lpstr>
      <vt:lpstr>Final Product </vt:lpstr>
      <vt:lpstr>Final Product </vt:lpstr>
      <vt:lpstr>Conclusions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Together</dc:title>
  <cp:lastModifiedBy>Davide Muserra</cp:lastModifiedBy>
  <cp:revision>1</cp:revision>
  <dcterms:modified xsi:type="dcterms:W3CDTF">2023-02-09T15:10:49Z</dcterms:modified>
</cp:coreProperties>
</file>